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5.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notesSlides/notesSlide6.xml" ContentType="application/vnd.openxmlformats-officedocument.presentationml.notesSl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charts/chart6.xml" ContentType="application/vnd.openxmlformats-officedocument.drawingml.chart+xml"/>
  <Override PartName="/ppt/theme/themeOverride5.xml" ContentType="application/vnd.openxmlformats-officedocument.themeOverride+xml"/>
  <Override PartName="/ppt/charts/chart7.xml" ContentType="application/vnd.openxmlformats-officedocument.drawingml.chart+xml"/>
  <Override PartName="/ppt/theme/themeOverride6.xml" ContentType="application/vnd.openxmlformats-officedocument.themeOverride+xml"/>
  <Override PartName="/ppt/charts/chart8.xml" ContentType="application/vnd.openxmlformats-officedocument.drawingml.chart+xml"/>
  <Override PartName="/ppt/theme/themeOverride7.xml" ContentType="application/vnd.openxmlformats-officedocument.themeOverride+xml"/>
  <Override PartName="/ppt/notesSlides/notesSlide7.xml" ContentType="application/vnd.openxmlformats-officedocument.presentationml.notesSlide+xml"/>
  <Override PartName="/ppt/charts/chart9.xml" ContentType="application/vnd.openxmlformats-officedocument.drawingml.chart+xml"/>
  <Override PartName="/ppt/theme/themeOverride8.xml" ContentType="application/vnd.openxmlformats-officedocument.themeOverride+xml"/>
  <Override PartName="/ppt/drawings/drawing1.xml" ContentType="application/vnd.openxmlformats-officedocument.drawingml.chartshapes+xml"/>
  <Override PartName="/ppt/notesSlides/notesSlide8.xml" ContentType="application/vnd.openxmlformats-officedocument.presentationml.notesSlide+xml"/>
  <Override PartName="/ppt/charts/chart10.xml" ContentType="application/vnd.openxmlformats-officedocument.drawingml.chart+xml"/>
  <Override PartName="/ppt/theme/themeOverride9.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sldIdLst>
    <p:sldId id="321" r:id="rId5"/>
    <p:sldId id="353" r:id="rId6"/>
    <p:sldId id="348" r:id="rId7"/>
    <p:sldId id="327" r:id="rId8"/>
    <p:sldId id="334" r:id="rId9"/>
    <p:sldId id="332" r:id="rId10"/>
    <p:sldId id="349" r:id="rId11"/>
    <p:sldId id="354" r:id="rId12"/>
    <p:sldId id="347" r:id="rId13"/>
    <p:sldId id="359" r:id="rId14"/>
    <p:sldId id="331" r:id="rId15"/>
  </p:sldIdLst>
  <p:sldSz cx="12192000" cy="6858000"/>
  <p:notesSz cx="6858000" cy="9144000"/>
  <p:defaultText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7FC1C364-BF7B-774F-B1AB-FAE0FBC08EDE}">
          <p14:sldIdLst>
            <p14:sldId id="321"/>
            <p14:sldId id="353"/>
            <p14:sldId id="348"/>
            <p14:sldId id="327"/>
            <p14:sldId id="334"/>
            <p14:sldId id="332"/>
            <p14:sldId id="349"/>
            <p14:sldId id="354"/>
            <p14:sldId id="347"/>
            <p14:sldId id="359"/>
            <p14:sldId id="331"/>
          </p14:sldIdLst>
        </p14:section>
      </p14:sectionLst>
    </p:ext>
    <p:ext uri="{EFAFB233-063F-42B5-8137-9DF3F51BA10A}">
      <p15:sldGuideLst xmlns:p15="http://schemas.microsoft.com/office/powerpoint/2012/main">
        <p15:guide id="1" orient="horz" pos="2115"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B8E105-DFB7-3004-6D99-306121796616}" name="Nina Krause" initials="NK" userId="S::Nina.Krause@moysies.de::444303da-9505-480e-9af5-e0ef3411a7f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BDE4"/>
    <a:srgbClr val="D0E1F2"/>
    <a:srgbClr val="C8D778"/>
    <a:srgbClr val="B3D5E9"/>
    <a:srgbClr val="DBE1B4"/>
    <a:srgbClr val="0492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16B31B-CCDC-364F-9800-199AF28286DF}" v="135" dt="2025-05-06T14:53:17.306"/>
    <p1510:client id="{FC594590-6B0F-4467-AE8C-C7081465D063}" v="2013" dt="2025-05-06T15:06:23.4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15"/>
        <p:guide pos="384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na Krause" userId="444303da-9505-480e-9af5-e0ef3411a7f1" providerId="ADAL" clId="{FC594590-6B0F-4467-AE8C-C7081465D063}"/>
    <pc:docChg chg="undo redo custSel addSld delSld modSld sldOrd delSection modSection">
      <pc:chgData name="Nina Krause" userId="444303da-9505-480e-9af5-e0ef3411a7f1" providerId="ADAL" clId="{FC594590-6B0F-4467-AE8C-C7081465D063}" dt="2025-05-06T15:06:23.462" v="3769" actId="47"/>
      <pc:docMkLst>
        <pc:docMk/>
      </pc:docMkLst>
      <pc:sldChg chg="modSp mod">
        <pc:chgData name="Nina Krause" userId="444303da-9505-480e-9af5-e0ef3411a7f1" providerId="ADAL" clId="{FC594590-6B0F-4467-AE8C-C7081465D063}" dt="2025-05-05T08:01:04.371" v="14" actId="20577"/>
        <pc:sldMkLst>
          <pc:docMk/>
          <pc:sldMk cId="122621225" sldId="321"/>
        </pc:sldMkLst>
        <pc:spChg chg="mod">
          <ac:chgData name="Nina Krause" userId="444303da-9505-480e-9af5-e0ef3411a7f1" providerId="ADAL" clId="{FC594590-6B0F-4467-AE8C-C7081465D063}" dt="2025-05-05T08:01:04.371" v="14" actId="20577"/>
          <ac:spMkLst>
            <pc:docMk/>
            <pc:sldMk cId="122621225" sldId="321"/>
            <ac:spMk id="3" creationId="{57F8621C-962A-DE5C-5702-00A12A6F7534}"/>
          </ac:spMkLst>
        </pc:spChg>
      </pc:sldChg>
      <pc:sldChg chg="del">
        <pc:chgData name="Nina Krause" userId="444303da-9505-480e-9af5-e0ef3411a7f1" providerId="ADAL" clId="{FC594590-6B0F-4467-AE8C-C7081465D063}" dt="2025-05-05T12:54:30.932" v="563" actId="47"/>
        <pc:sldMkLst>
          <pc:docMk/>
          <pc:sldMk cId="1505961532" sldId="322"/>
        </pc:sldMkLst>
      </pc:sldChg>
      <pc:sldChg chg="addSp delSp modSp add del mod modNotesTx">
        <pc:chgData name="Nina Krause" userId="444303da-9505-480e-9af5-e0ef3411a7f1" providerId="ADAL" clId="{FC594590-6B0F-4467-AE8C-C7081465D063}" dt="2025-05-06T14:03:38.136" v="2747" actId="47"/>
        <pc:sldMkLst>
          <pc:docMk/>
          <pc:sldMk cId="4043160144" sldId="329"/>
        </pc:sldMkLst>
        <pc:spChg chg="add del mod">
          <ac:chgData name="Nina Krause" userId="444303da-9505-480e-9af5-e0ef3411a7f1" providerId="ADAL" clId="{FC594590-6B0F-4467-AE8C-C7081465D063}" dt="2025-05-06T13:36:59.453" v="1845" actId="478"/>
          <ac:spMkLst>
            <pc:docMk/>
            <pc:sldMk cId="4043160144" sldId="329"/>
            <ac:spMk id="2" creationId="{ABC75264-4BF8-A3FF-8C6B-4765F80B28C8}"/>
          </ac:spMkLst>
        </pc:spChg>
        <pc:spChg chg="mod">
          <ac:chgData name="Nina Krause" userId="444303da-9505-480e-9af5-e0ef3411a7f1" providerId="ADAL" clId="{FC594590-6B0F-4467-AE8C-C7081465D063}" dt="2025-05-06T13:29:58.575" v="1684" actId="20577"/>
          <ac:spMkLst>
            <pc:docMk/>
            <pc:sldMk cId="4043160144" sldId="329"/>
            <ac:spMk id="5" creationId="{BFB380F1-5D38-44FD-BE15-C771B42922C2}"/>
          </ac:spMkLst>
        </pc:spChg>
        <pc:spChg chg="mod">
          <ac:chgData name="Nina Krause" userId="444303da-9505-480e-9af5-e0ef3411a7f1" providerId="ADAL" clId="{FC594590-6B0F-4467-AE8C-C7081465D063}" dt="2025-05-06T13:38:03.015" v="1854" actId="14100"/>
          <ac:spMkLst>
            <pc:docMk/>
            <pc:sldMk cId="4043160144" sldId="329"/>
            <ac:spMk id="6" creationId="{031C5820-48D7-1319-9612-955F4F5A08B1}"/>
          </ac:spMkLst>
        </pc:spChg>
        <pc:spChg chg="add mod">
          <ac:chgData name="Nina Krause" userId="444303da-9505-480e-9af5-e0ef3411a7f1" providerId="ADAL" clId="{FC594590-6B0F-4467-AE8C-C7081465D063}" dt="2025-05-06T13:35:32.781" v="1819" actId="1076"/>
          <ac:spMkLst>
            <pc:docMk/>
            <pc:sldMk cId="4043160144" sldId="329"/>
            <ac:spMk id="7" creationId="{4F8EF954-6DF3-9A3A-ACB3-89BCE6D3104E}"/>
          </ac:spMkLst>
        </pc:spChg>
        <pc:spChg chg="add mod">
          <ac:chgData name="Nina Krause" userId="444303da-9505-480e-9af5-e0ef3411a7f1" providerId="ADAL" clId="{FC594590-6B0F-4467-AE8C-C7081465D063}" dt="2025-05-06T13:35:33.537" v="1820"/>
          <ac:spMkLst>
            <pc:docMk/>
            <pc:sldMk cId="4043160144" sldId="329"/>
            <ac:spMk id="8" creationId="{BF485391-8C42-40F1-226E-187C9102BB16}"/>
          </ac:spMkLst>
        </pc:spChg>
        <pc:spChg chg="add mod">
          <ac:chgData name="Nina Krause" userId="444303da-9505-480e-9af5-e0ef3411a7f1" providerId="ADAL" clId="{FC594590-6B0F-4467-AE8C-C7081465D063}" dt="2025-05-06T13:35:59.499" v="1843" actId="20577"/>
          <ac:spMkLst>
            <pc:docMk/>
            <pc:sldMk cId="4043160144" sldId="329"/>
            <ac:spMk id="11" creationId="{6C46CE56-A996-870C-52C5-2103D936B7B8}"/>
          </ac:spMkLst>
        </pc:spChg>
        <pc:spChg chg="add del mod">
          <ac:chgData name="Nina Krause" userId="444303da-9505-480e-9af5-e0ef3411a7f1" providerId="ADAL" clId="{FC594590-6B0F-4467-AE8C-C7081465D063}" dt="2025-05-06T13:38:38.488" v="1886" actId="478"/>
          <ac:spMkLst>
            <pc:docMk/>
            <pc:sldMk cId="4043160144" sldId="329"/>
            <ac:spMk id="14" creationId="{33DC5266-569A-A390-4900-8BD325547421}"/>
          </ac:spMkLst>
        </pc:spChg>
        <pc:spChg chg="add mod">
          <ac:chgData name="Nina Krause" userId="444303da-9505-480e-9af5-e0ef3411a7f1" providerId="ADAL" clId="{FC594590-6B0F-4467-AE8C-C7081465D063}" dt="2025-05-06T13:38:55.950" v="1889" actId="1076"/>
          <ac:spMkLst>
            <pc:docMk/>
            <pc:sldMk cId="4043160144" sldId="329"/>
            <ac:spMk id="15" creationId="{BBE1A8D4-F125-BD1E-2262-8D5180323339}"/>
          </ac:spMkLst>
        </pc:spChg>
        <pc:spChg chg="del">
          <ac:chgData name="Nina Krause" userId="444303da-9505-480e-9af5-e0ef3411a7f1" providerId="ADAL" clId="{FC594590-6B0F-4467-AE8C-C7081465D063}" dt="2025-05-06T13:29:22.461" v="1678" actId="478"/>
          <ac:spMkLst>
            <pc:docMk/>
            <pc:sldMk cId="4043160144" sldId="329"/>
            <ac:spMk id="25" creationId="{DC4C21AB-11C3-A0BC-ECE6-6F54481352AA}"/>
          </ac:spMkLst>
        </pc:spChg>
        <pc:spChg chg="mod">
          <ac:chgData name="Nina Krause" userId="444303da-9505-480e-9af5-e0ef3411a7f1" providerId="ADAL" clId="{FC594590-6B0F-4467-AE8C-C7081465D063}" dt="2025-05-06T13:34:42.939" v="1806" actId="14100"/>
          <ac:spMkLst>
            <pc:docMk/>
            <pc:sldMk cId="4043160144" sldId="329"/>
            <ac:spMk id="28" creationId="{6EECF484-1059-36E2-31F9-16D6DA96BF0A}"/>
          </ac:spMkLst>
        </pc:spChg>
        <pc:spChg chg="del">
          <ac:chgData name="Nina Krause" userId="444303da-9505-480e-9af5-e0ef3411a7f1" providerId="ADAL" clId="{FC594590-6B0F-4467-AE8C-C7081465D063}" dt="2025-05-06T13:29:50.932" v="1682" actId="478"/>
          <ac:spMkLst>
            <pc:docMk/>
            <pc:sldMk cId="4043160144" sldId="329"/>
            <ac:spMk id="32" creationId="{D34517CA-8A7F-00FA-EAC5-84DB9B63817C}"/>
          </ac:spMkLst>
        </pc:spChg>
        <pc:spChg chg="del mod">
          <ac:chgData name="Nina Krause" userId="444303da-9505-480e-9af5-e0ef3411a7f1" providerId="ADAL" clId="{FC594590-6B0F-4467-AE8C-C7081465D063}" dt="2025-05-06T13:36:58.650" v="1844" actId="478"/>
          <ac:spMkLst>
            <pc:docMk/>
            <pc:sldMk cId="4043160144" sldId="329"/>
            <ac:spMk id="35" creationId="{B05102DB-3A2D-BBA3-F4F0-C9D1BC846E7A}"/>
          </ac:spMkLst>
        </pc:spChg>
        <pc:spChg chg="mod">
          <ac:chgData name="Nina Krause" userId="444303da-9505-480e-9af5-e0ef3411a7f1" providerId="ADAL" clId="{FC594590-6B0F-4467-AE8C-C7081465D063}" dt="2025-05-06T13:30:00.428" v="1685" actId="20577"/>
          <ac:spMkLst>
            <pc:docMk/>
            <pc:sldMk cId="4043160144" sldId="329"/>
            <ac:spMk id="36" creationId="{28990EA1-6BF9-5399-AF21-12C8B6C4F5D5}"/>
          </ac:spMkLst>
        </pc:spChg>
        <pc:picChg chg="del">
          <ac:chgData name="Nina Krause" userId="444303da-9505-480e-9af5-e0ef3411a7f1" providerId="ADAL" clId="{FC594590-6B0F-4467-AE8C-C7081465D063}" dt="2025-05-06T13:37:18.303" v="1848" actId="478"/>
          <ac:picMkLst>
            <pc:docMk/>
            <pc:sldMk cId="4043160144" sldId="329"/>
            <ac:picMk id="10" creationId="{7692B6BA-9852-BFBC-6977-D3B2D415D04D}"/>
          </ac:picMkLst>
        </pc:picChg>
        <pc:picChg chg="add del mod">
          <ac:chgData name="Nina Krause" userId="444303da-9505-480e-9af5-e0ef3411a7f1" providerId="ADAL" clId="{FC594590-6B0F-4467-AE8C-C7081465D063}" dt="2025-05-06T13:38:39.274" v="1887" actId="478"/>
          <ac:picMkLst>
            <pc:docMk/>
            <pc:sldMk cId="4043160144" sldId="329"/>
            <ac:picMk id="12" creationId="{4BDF4884-EE36-AA23-3555-48D091A85096}"/>
          </ac:picMkLst>
        </pc:picChg>
        <pc:picChg chg="add mod">
          <ac:chgData name="Nina Krause" userId="444303da-9505-480e-9af5-e0ef3411a7f1" providerId="ADAL" clId="{FC594590-6B0F-4467-AE8C-C7081465D063}" dt="2025-05-06T13:32:53.646" v="1794" actId="14100"/>
          <ac:picMkLst>
            <pc:docMk/>
            <pc:sldMk cId="4043160144" sldId="329"/>
            <ac:picMk id="1026" creationId="{55243FC1-2464-D14E-352C-0F20F7FDC64B}"/>
          </ac:picMkLst>
        </pc:picChg>
      </pc:sldChg>
      <pc:sldChg chg="delSp modSp add mod">
        <pc:chgData name="Nina Krause" userId="444303da-9505-480e-9af5-e0ef3411a7f1" providerId="ADAL" clId="{FC594590-6B0F-4467-AE8C-C7081465D063}" dt="2025-05-06T13:32:10.856" v="1780" actId="20577"/>
        <pc:sldMkLst>
          <pc:docMk/>
          <pc:sldMk cId="1527282104" sldId="331"/>
        </pc:sldMkLst>
        <pc:spChg chg="mod">
          <ac:chgData name="Nina Krause" userId="444303da-9505-480e-9af5-e0ef3411a7f1" providerId="ADAL" clId="{FC594590-6B0F-4467-AE8C-C7081465D063}" dt="2025-05-05T12:55:12.871" v="600" actId="20577"/>
          <ac:spMkLst>
            <pc:docMk/>
            <pc:sldMk cId="1527282104" sldId="331"/>
            <ac:spMk id="2" creationId="{2A436E69-7F64-C42F-A7EA-A434F80ED423}"/>
          </ac:spMkLst>
        </pc:spChg>
        <pc:spChg chg="del mod">
          <ac:chgData name="Nina Krause" userId="444303da-9505-480e-9af5-e0ef3411a7f1" providerId="ADAL" clId="{FC594590-6B0F-4467-AE8C-C7081465D063}" dt="2025-05-05T12:56:13.112" v="610" actId="478"/>
          <ac:spMkLst>
            <pc:docMk/>
            <pc:sldMk cId="1527282104" sldId="331"/>
            <ac:spMk id="10" creationId="{37EF0D61-DC6B-0497-6147-337194887BD8}"/>
          </ac:spMkLst>
        </pc:spChg>
        <pc:spChg chg="del mod">
          <ac:chgData name="Nina Krause" userId="444303da-9505-480e-9af5-e0ef3411a7f1" providerId="ADAL" clId="{FC594590-6B0F-4467-AE8C-C7081465D063}" dt="2025-05-05T12:55:29.116" v="605" actId="478"/>
          <ac:spMkLst>
            <pc:docMk/>
            <pc:sldMk cId="1527282104" sldId="331"/>
            <ac:spMk id="11" creationId="{0024F46D-F9A8-ECD0-1708-BCE49E528C80}"/>
          </ac:spMkLst>
        </pc:spChg>
        <pc:spChg chg="mod">
          <ac:chgData name="Nina Krause" userId="444303da-9505-480e-9af5-e0ef3411a7f1" providerId="ADAL" clId="{FC594590-6B0F-4467-AE8C-C7081465D063}" dt="2025-05-06T13:32:10.856" v="1780" actId="20577"/>
          <ac:spMkLst>
            <pc:docMk/>
            <pc:sldMk cId="1527282104" sldId="331"/>
            <ac:spMk id="27" creationId="{87B90A25-DFA4-83F1-4A2F-DCFF951BAB74}"/>
          </ac:spMkLst>
        </pc:spChg>
        <pc:grpChg chg="del mod">
          <ac:chgData name="Nina Krause" userId="444303da-9505-480e-9af5-e0ef3411a7f1" providerId="ADAL" clId="{FC594590-6B0F-4467-AE8C-C7081465D063}" dt="2025-05-05T12:55:41.461" v="607" actId="478"/>
          <ac:grpSpMkLst>
            <pc:docMk/>
            <pc:sldMk cId="1527282104" sldId="331"/>
            <ac:grpSpMk id="26" creationId="{7E7A4DE0-68FB-377F-72FB-0D70CD5B6E37}"/>
          </ac:grpSpMkLst>
        </pc:grpChg>
        <pc:picChg chg="del">
          <ac:chgData name="Nina Krause" userId="444303da-9505-480e-9af5-e0ef3411a7f1" providerId="ADAL" clId="{FC594590-6B0F-4467-AE8C-C7081465D063}" dt="2025-05-05T12:55:29.854" v="606" actId="478"/>
          <ac:picMkLst>
            <pc:docMk/>
            <pc:sldMk cId="1527282104" sldId="331"/>
            <ac:picMk id="37" creationId="{AB15F4A6-0E42-EF1E-D450-ADD268972305}"/>
          </ac:picMkLst>
        </pc:picChg>
      </pc:sldChg>
      <pc:sldChg chg="modNotesTx">
        <pc:chgData name="Nina Krause" userId="444303da-9505-480e-9af5-e0ef3411a7f1" providerId="ADAL" clId="{FC594590-6B0F-4467-AE8C-C7081465D063}" dt="2025-05-05T13:07:51.571" v="782" actId="20577"/>
        <pc:sldMkLst>
          <pc:docMk/>
          <pc:sldMk cId="1877527547" sldId="332"/>
        </pc:sldMkLst>
      </pc:sldChg>
      <pc:sldChg chg="del">
        <pc:chgData name="Nina Krause" userId="444303da-9505-480e-9af5-e0ef3411a7f1" providerId="ADAL" clId="{FC594590-6B0F-4467-AE8C-C7081465D063}" dt="2025-05-05T12:54:44.653" v="567" actId="47"/>
        <pc:sldMkLst>
          <pc:docMk/>
          <pc:sldMk cId="237777406" sldId="344"/>
        </pc:sldMkLst>
      </pc:sldChg>
      <pc:sldChg chg="del">
        <pc:chgData name="Nina Krause" userId="444303da-9505-480e-9af5-e0ef3411a7f1" providerId="ADAL" clId="{FC594590-6B0F-4467-AE8C-C7081465D063}" dt="2025-05-05T12:54:39.335" v="564" actId="47"/>
        <pc:sldMkLst>
          <pc:docMk/>
          <pc:sldMk cId="3542782449" sldId="346"/>
        </pc:sldMkLst>
      </pc:sldChg>
      <pc:sldChg chg="addSp delSp modSp mod modNotesTx">
        <pc:chgData name="Nina Krause" userId="444303da-9505-480e-9af5-e0ef3411a7f1" providerId="ADAL" clId="{FC594590-6B0F-4467-AE8C-C7081465D063}" dt="2025-05-05T13:33:05.994" v="1654" actId="20577"/>
        <pc:sldMkLst>
          <pc:docMk/>
          <pc:sldMk cId="2039463673" sldId="347"/>
        </pc:sldMkLst>
        <pc:spChg chg="add mod">
          <ac:chgData name="Nina Krause" userId="444303da-9505-480e-9af5-e0ef3411a7f1" providerId="ADAL" clId="{FC594590-6B0F-4467-AE8C-C7081465D063}" dt="2025-05-05T12:59:49.128" v="651" actId="404"/>
          <ac:spMkLst>
            <pc:docMk/>
            <pc:sldMk cId="2039463673" sldId="347"/>
            <ac:spMk id="2" creationId="{92C05B0F-775B-6EEF-E5C5-81CBB963BCC5}"/>
          </ac:spMkLst>
        </pc:spChg>
        <pc:spChg chg="add mod">
          <ac:chgData name="Nina Krause" userId="444303da-9505-480e-9af5-e0ef3411a7f1" providerId="ADAL" clId="{FC594590-6B0F-4467-AE8C-C7081465D063}" dt="2025-05-05T12:59:52.543" v="652" actId="404"/>
          <ac:spMkLst>
            <pc:docMk/>
            <pc:sldMk cId="2039463673" sldId="347"/>
            <ac:spMk id="3" creationId="{72D12C3F-4C7D-1417-D9C7-51C9C053E3D9}"/>
          </ac:spMkLst>
        </pc:spChg>
        <pc:spChg chg="mod">
          <ac:chgData name="Nina Krause" userId="444303da-9505-480e-9af5-e0ef3411a7f1" providerId="ADAL" clId="{FC594590-6B0F-4467-AE8C-C7081465D063}" dt="2025-05-05T13:20:27.948" v="784"/>
          <ac:spMkLst>
            <pc:docMk/>
            <pc:sldMk cId="2039463673" sldId="347"/>
            <ac:spMk id="10" creationId="{81E63022-C26E-BB93-4DBF-535951F35865}"/>
          </ac:spMkLst>
        </pc:spChg>
        <pc:spChg chg="mod">
          <ac:chgData name="Nina Krause" userId="444303da-9505-480e-9af5-e0ef3411a7f1" providerId="ADAL" clId="{FC594590-6B0F-4467-AE8C-C7081465D063}" dt="2025-05-05T13:20:38.424" v="827" actId="20577"/>
          <ac:spMkLst>
            <pc:docMk/>
            <pc:sldMk cId="2039463673" sldId="347"/>
            <ac:spMk id="14" creationId="{86A9F627-FD4C-5074-BEA5-5B7377C452A8}"/>
          </ac:spMkLst>
        </pc:spChg>
        <pc:spChg chg="mod">
          <ac:chgData name="Nina Krause" userId="444303da-9505-480e-9af5-e0ef3411a7f1" providerId="ADAL" clId="{FC594590-6B0F-4467-AE8C-C7081465D063}" dt="2025-05-05T12:59:46.947" v="650" actId="404"/>
          <ac:spMkLst>
            <pc:docMk/>
            <pc:sldMk cId="2039463673" sldId="347"/>
            <ac:spMk id="16" creationId="{6657DBE2-660A-51E6-A525-764969AB03E8}"/>
          </ac:spMkLst>
        </pc:spChg>
        <pc:cxnChg chg="del mod">
          <ac:chgData name="Nina Krause" userId="444303da-9505-480e-9af5-e0ef3411a7f1" providerId="ADAL" clId="{FC594590-6B0F-4467-AE8C-C7081465D063}" dt="2025-05-05T12:59:18.832" v="641" actId="478"/>
          <ac:cxnSpMkLst>
            <pc:docMk/>
            <pc:sldMk cId="2039463673" sldId="347"/>
            <ac:cxnSpMk id="18" creationId="{AD6BD7BA-BF95-834B-98C1-A364A49F6C17}"/>
          </ac:cxnSpMkLst>
        </pc:cxnChg>
      </pc:sldChg>
      <pc:sldChg chg="addSp delSp mod">
        <pc:chgData name="Nina Krause" userId="444303da-9505-480e-9af5-e0ef3411a7f1" providerId="ADAL" clId="{FC594590-6B0F-4467-AE8C-C7081465D063}" dt="2025-05-05T11:42:35.371" v="17" actId="22"/>
        <pc:sldMkLst>
          <pc:docMk/>
          <pc:sldMk cId="2294359593" sldId="349"/>
        </pc:sldMkLst>
        <pc:spChg chg="add del">
          <ac:chgData name="Nina Krause" userId="444303da-9505-480e-9af5-e0ef3411a7f1" providerId="ADAL" clId="{FC594590-6B0F-4467-AE8C-C7081465D063}" dt="2025-05-05T11:42:35.371" v="17" actId="22"/>
          <ac:spMkLst>
            <pc:docMk/>
            <pc:sldMk cId="2294359593" sldId="349"/>
            <ac:spMk id="5" creationId="{4E9465D2-1632-DC3F-868E-94992C136442}"/>
          </ac:spMkLst>
        </pc:spChg>
      </pc:sldChg>
      <pc:sldChg chg="del">
        <pc:chgData name="Nina Krause" userId="444303da-9505-480e-9af5-e0ef3411a7f1" providerId="ADAL" clId="{FC594590-6B0F-4467-AE8C-C7081465D063}" dt="2025-05-05T12:54:42.026" v="565" actId="47"/>
        <pc:sldMkLst>
          <pc:docMk/>
          <pc:sldMk cId="2588252166" sldId="351"/>
        </pc:sldMkLst>
      </pc:sldChg>
      <pc:sldChg chg="del">
        <pc:chgData name="Nina Krause" userId="444303da-9505-480e-9af5-e0ef3411a7f1" providerId="ADAL" clId="{FC594590-6B0F-4467-AE8C-C7081465D063}" dt="2025-05-05T12:54:43.993" v="566" actId="47"/>
        <pc:sldMkLst>
          <pc:docMk/>
          <pc:sldMk cId="3239265437" sldId="352"/>
        </pc:sldMkLst>
      </pc:sldChg>
      <pc:sldChg chg="modNotesTx">
        <pc:chgData name="Nina Krause" userId="444303da-9505-480e-9af5-e0ef3411a7f1" providerId="ADAL" clId="{FC594590-6B0F-4467-AE8C-C7081465D063}" dt="2025-05-05T13:45:45.464" v="1656" actId="20577"/>
        <pc:sldMkLst>
          <pc:docMk/>
          <pc:sldMk cId="3652612968" sldId="353"/>
        </pc:sldMkLst>
      </pc:sldChg>
      <pc:sldChg chg="modSp add mod modShow modNotesTx">
        <pc:chgData name="Nina Krause" userId="444303da-9505-480e-9af5-e0ef3411a7f1" providerId="ADAL" clId="{FC594590-6B0F-4467-AE8C-C7081465D063}" dt="2025-05-05T13:03:54.494" v="780" actId="20577"/>
        <pc:sldMkLst>
          <pc:docMk/>
          <pc:sldMk cId="1226253695" sldId="354"/>
        </pc:sldMkLst>
        <pc:spChg chg="mod">
          <ac:chgData name="Nina Krause" userId="444303da-9505-480e-9af5-e0ef3411a7f1" providerId="ADAL" clId="{FC594590-6B0F-4467-AE8C-C7081465D063}" dt="2025-05-05T11:43:44.027" v="56" actId="20577"/>
          <ac:spMkLst>
            <pc:docMk/>
            <pc:sldMk cId="1226253695" sldId="354"/>
            <ac:spMk id="12" creationId="{D4F21477-85B6-6483-A2B4-3916ACAF4245}"/>
          </ac:spMkLst>
        </pc:spChg>
        <pc:graphicFrameChg chg="mod">
          <ac:chgData name="Nina Krause" userId="444303da-9505-480e-9af5-e0ef3411a7f1" providerId="ADAL" clId="{FC594590-6B0F-4467-AE8C-C7081465D063}" dt="2025-05-05T12:37:16.088" v="554" actId="108"/>
          <ac:graphicFrameMkLst>
            <pc:docMk/>
            <pc:sldMk cId="1226253695" sldId="354"/>
            <ac:graphicFrameMk id="3" creationId="{080C26AC-8466-1CA5-F220-45F96D7FEAA2}"/>
          </ac:graphicFrameMkLst>
        </pc:graphicFrameChg>
      </pc:sldChg>
      <pc:sldChg chg="addSp delSp modSp add del mod">
        <pc:chgData name="Nina Krause" userId="444303da-9505-480e-9af5-e0ef3411a7f1" providerId="ADAL" clId="{FC594590-6B0F-4467-AE8C-C7081465D063}" dt="2025-05-05T12:16:24.631" v="223" actId="47"/>
        <pc:sldMkLst>
          <pc:docMk/>
          <pc:sldMk cId="369694970" sldId="355"/>
        </pc:sldMkLst>
        <pc:spChg chg="del">
          <ac:chgData name="Nina Krause" userId="444303da-9505-480e-9af5-e0ef3411a7f1" providerId="ADAL" clId="{FC594590-6B0F-4467-AE8C-C7081465D063}" dt="2025-05-05T11:53:11.914" v="201" actId="478"/>
          <ac:spMkLst>
            <pc:docMk/>
            <pc:sldMk cId="369694970" sldId="355"/>
            <ac:spMk id="2" creationId="{35008550-EE0C-F7BD-5DC1-99FE28F74A56}"/>
          </ac:spMkLst>
        </pc:spChg>
        <pc:spChg chg="mod">
          <ac:chgData name="Nina Krause" userId="444303da-9505-480e-9af5-e0ef3411a7f1" providerId="ADAL" clId="{FC594590-6B0F-4467-AE8C-C7081465D063}" dt="2025-05-05T11:55:27.177" v="213" actId="1076"/>
          <ac:spMkLst>
            <pc:docMk/>
            <pc:sldMk cId="369694970" sldId="355"/>
            <ac:spMk id="8" creationId="{9AC02032-38B5-AF99-9412-702525EE6EA9}"/>
          </ac:spMkLst>
        </pc:spChg>
        <pc:spChg chg="mod">
          <ac:chgData name="Nina Krause" userId="444303da-9505-480e-9af5-e0ef3411a7f1" providerId="ADAL" clId="{FC594590-6B0F-4467-AE8C-C7081465D063}" dt="2025-05-05T12:02:57.980" v="222" actId="20577"/>
          <ac:spMkLst>
            <pc:docMk/>
            <pc:sldMk cId="369694970" sldId="355"/>
            <ac:spMk id="12" creationId="{1C760704-0C83-1AF9-5F01-068C6DB73B3F}"/>
          </ac:spMkLst>
        </pc:spChg>
        <pc:spChg chg="del">
          <ac:chgData name="Nina Krause" userId="444303da-9505-480e-9af5-e0ef3411a7f1" providerId="ADAL" clId="{FC594590-6B0F-4467-AE8C-C7081465D063}" dt="2025-05-05T11:53:14.214" v="202" actId="478"/>
          <ac:spMkLst>
            <pc:docMk/>
            <pc:sldMk cId="369694970" sldId="355"/>
            <ac:spMk id="13" creationId="{61D7EBC4-04A2-83C2-A135-AE9684DFEF43}"/>
          </ac:spMkLst>
        </pc:spChg>
        <pc:graphicFrameChg chg="add mod">
          <ac:chgData name="Nina Krause" userId="444303da-9505-480e-9af5-e0ef3411a7f1" providerId="ADAL" clId="{FC594590-6B0F-4467-AE8C-C7081465D063}" dt="2025-05-05T11:56:38.427" v="221"/>
          <ac:graphicFrameMkLst>
            <pc:docMk/>
            <pc:sldMk cId="369694970" sldId="355"/>
            <ac:graphicFrameMk id="3" creationId="{268E812B-FD11-BBCB-62F8-8971E3A95432}"/>
          </ac:graphicFrameMkLst>
        </pc:graphicFrameChg>
        <pc:graphicFrameChg chg="del">
          <ac:chgData name="Nina Krause" userId="444303da-9505-480e-9af5-e0ef3411a7f1" providerId="ADAL" clId="{FC594590-6B0F-4467-AE8C-C7081465D063}" dt="2025-05-05T11:53:17.770" v="203" actId="478"/>
          <ac:graphicFrameMkLst>
            <pc:docMk/>
            <pc:sldMk cId="369694970" sldId="355"/>
            <ac:graphicFrameMk id="7" creationId="{ACE4536D-6F20-EEBB-A8F4-0B9962B4B312}"/>
          </ac:graphicFrameMkLst>
        </pc:graphicFrameChg>
      </pc:sldChg>
      <pc:sldChg chg="addSp delSp modSp add del mod modNotesTx">
        <pc:chgData name="Nina Krause" userId="444303da-9505-480e-9af5-e0ef3411a7f1" providerId="ADAL" clId="{FC594590-6B0F-4467-AE8C-C7081465D063}" dt="2025-05-06T14:02:03.694" v="2732" actId="47"/>
        <pc:sldMkLst>
          <pc:docMk/>
          <pc:sldMk cId="1746327324" sldId="355"/>
        </pc:sldMkLst>
        <pc:spChg chg="del">
          <ac:chgData name="Nina Krause" userId="444303da-9505-480e-9af5-e0ef3411a7f1" providerId="ADAL" clId="{FC594590-6B0F-4467-AE8C-C7081465D063}" dt="2025-05-06T13:38:20.029" v="1883" actId="478"/>
          <ac:spMkLst>
            <pc:docMk/>
            <pc:sldMk cId="1746327324" sldId="355"/>
            <ac:spMk id="2" creationId="{4244C3F5-9BB5-FC28-3416-E3507AF5109D}"/>
          </ac:spMkLst>
        </pc:spChg>
        <pc:spChg chg="del">
          <ac:chgData name="Nina Krause" userId="444303da-9505-480e-9af5-e0ef3411a7f1" providerId="ADAL" clId="{FC594590-6B0F-4467-AE8C-C7081465D063}" dt="2025-05-06T13:38:20.861" v="1884" actId="478"/>
          <ac:spMkLst>
            <pc:docMk/>
            <pc:sldMk cId="1746327324" sldId="355"/>
            <ac:spMk id="3" creationId="{2EFA4695-9605-F7A6-BC62-59748CABE3F1}"/>
          </ac:spMkLst>
        </pc:spChg>
        <pc:spChg chg="add del mod">
          <ac:chgData name="Nina Krause" userId="444303da-9505-480e-9af5-e0ef3411a7f1" providerId="ADAL" clId="{FC594590-6B0F-4467-AE8C-C7081465D063}" dt="2025-05-06T13:53:43.304" v="2541" actId="478"/>
          <ac:spMkLst>
            <pc:docMk/>
            <pc:sldMk cId="1746327324" sldId="355"/>
            <ac:spMk id="4" creationId="{2C9D936B-5A72-FC6B-6C72-FDEE18140305}"/>
          </ac:spMkLst>
        </pc:spChg>
        <pc:spChg chg="mod">
          <ac:chgData name="Nina Krause" userId="444303da-9505-480e-9af5-e0ef3411a7f1" providerId="ADAL" clId="{FC594590-6B0F-4467-AE8C-C7081465D063}" dt="2025-05-06T13:53:48.878" v="2543" actId="207"/>
          <ac:spMkLst>
            <pc:docMk/>
            <pc:sldMk cId="1746327324" sldId="355"/>
            <ac:spMk id="7" creationId="{E416E883-B6EA-91FD-C102-7CF959F535C7}"/>
          </ac:spMkLst>
        </pc:spChg>
        <pc:spChg chg="mod">
          <ac:chgData name="Nina Krause" userId="444303da-9505-480e-9af5-e0ef3411a7f1" providerId="ADAL" clId="{FC594590-6B0F-4467-AE8C-C7081465D063}" dt="2025-05-06T13:53:48.878" v="2543" actId="207"/>
          <ac:spMkLst>
            <pc:docMk/>
            <pc:sldMk cId="1746327324" sldId="355"/>
            <ac:spMk id="8" creationId="{CBE3311A-350C-B0C0-D330-1D9B8FB9E197}"/>
          </ac:spMkLst>
        </pc:spChg>
        <pc:spChg chg="del mod">
          <ac:chgData name="Nina Krause" userId="444303da-9505-480e-9af5-e0ef3411a7f1" providerId="ADAL" clId="{FC594590-6B0F-4467-AE8C-C7081465D063}" dt="2025-05-06T13:38:16.848" v="1878"/>
          <ac:spMkLst>
            <pc:docMk/>
            <pc:sldMk cId="1746327324" sldId="355"/>
            <ac:spMk id="9" creationId="{C1653E3C-01C0-2DEB-7DFD-7A78540C9BA0}"/>
          </ac:spMkLst>
        </pc:spChg>
        <pc:spChg chg="del">
          <ac:chgData name="Nina Krause" userId="444303da-9505-480e-9af5-e0ef3411a7f1" providerId="ADAL" clId="{FC594590-6B0F-4467-AE8C-C7081465D063}" dt="2025-05-06T13:38:16.838" v="1876" actId="478"/>
          <ac:spMkLst>
            <pc:docMk/>
            <pc:sldMk cId="1746327324" sldId="355"/>
            <ac:spMk id="10" creationId="{761CB947-BB3D-6BC4-48C5-57329BD58351}"/>
          </ac:spMkLst>
        </pc:spChg>
        <pc:spChg chg="mod">
          <ac:chgData name="Nina Krause" userId="444303da-9505-480e-9af5-e0ef3411a7f1" providerId="ADAL" clId="{FC594590-6B0F-4467-AE8C-C7081465D063}" dt="2025-05-06T13:53:48.878" v="2543" actId="207"/>
          <ac:spMkLst>
            <pc:docMk/>
            <pc:sldMk cId="1746327324" sldId="355"/>
            <ac:spMk id="11" creationId="{650FE555-DA1C-CF53-A62A-B8B828FD0022}"/>
          </ac:spMkLst>
        </pc:spChg>
        <pc:spChg chg="mod">
          <ac:chgData name="Nina Krause" userId="444303da-9505-480e-9af5-e0ef3411a7f1" providerId="ADAL" clId="{FC594590-6B0F-4467-AE8C-C7081465D063}" dt="2025-05-06T13:38:14.180" v="1874" actId="20577"/>
          <ac:spMkLst>
            <pc:docMk/>
            <pc:sldMk cId="1746327324" sldId="355"/>
            <ac:spMk id="12" creationId="{2AA04D6A-603A-D5D2-FA96-43D4EA1138EA}"/>
          </ac:spMkLst>
        </pc:spChg>
        <pc:spChg chg="mod">
          <ac:chgData name="Nina Krause" userId="444303da-9505-480e-9af5-e0ef3411a7f1" providerId="ADAL" clId="{FC594590-6B0F-4467-AE8C-C7081465D063}" dt="2025-05-06T13:53:48.878" v="2543" actId="207"/>
          <ac:spMkLst>
            <pc:docMk/>
            <pc:sldMk cId="1746327324" sldId="355"/>
            <ac:spMk id="13" creationId="{C92A4E4E-E9E5-400F-38EF-7D17E9B653E5}"/>
          </ac:spMkLst>
        </pc:spChg>
        <pc:spChg chg="del">
          <ac:chgData name="Nina Krause" userId="444303da-9505-480e-9af5-e0ef3411a7f1" providerId="ADAL" clId="{FC594590-6B0F-4467-AE8C-C7081465D063}" dt="2025-05-06T13:38:17.452" v="1879" actId="478"/>
          <ac:spMkLst>
            <pc:docMk/>
            <pc:sldMk cId="1746327324" sldId="355"/>
            <ac:spMk id="14" creationId="{E0FA09E9-E567-15AE-39EE-266997E041FE}"/>
          </ac:spMkLst>
        </pc:spChg>
        <pc:spChg chg="mod">
          <ac:chgData name="Nina Krause" userId="444303da-9505-480e-9af5-e0ef3411a7f1" providerId="ADAL" clId="{FC594590-6B0F-4467-AE8C-C7081465D063}" dt="2025-05-06T13:53:48.878" v="2543" actId="207"/>
          <ac:spMkLst>
            <pc:docMk/>
            <pc:sldMk cId="1746327324" sldId="355"/>
            <ac:spMk id="15" creationId="{0204353C-73C8-0605-E92C-070366B2B164}"/>
          </ac:spMkLst>
        </pc:spChg>
        <pc:spChg chg="del mod">
          <ac:chgData name="Nina Krause" userId="444303da-9505-480e-9af5-e0ef3411a7f1" providerId="ADAL" clId="{FC594590-6B0F-4467-AE8C-C7081465D063}" dt="2025-05-06T13:38:19.455" v="1882" actId="478"/>
          <ac:spMkLst>
            <pc:docMk/>
            <pc:sldMk cId="1746327324" sldId="355"/>
            <ac:spMk id="16" creationId="{A1D70ABC-D0A3-8A8E-824D-57B05ECEB639}"/>
          </ac:spMkLst>
        </pc:spChg>
        <pc:spChg chg="mod">
          <ac:chgData name="Nina Krause" userId="444303da-9505-480e-9af5-e0ef3411a7f1" providerId="ADAL" clId="{FC594590-6B0F-4467-AE8C-C7081465D063}" dt="2025-05-06T13:53:48.878" v="2543" actId="207"/>
          <ac:spMkLst>
            <pc:docMk/>
            <pc:sldMk cId="1746327324" sldId="355"/>
            <ac:spMk id="17" creationId="{607EF0EB-856C-97BD-6314-51E84F6B4D36}"/>
          </ac:spMkLst>
        </pc:spChg>
        <pc:spChg chg="mod">
          <ac:chgData name="Nina Krause" userId="444303da-9505-480e-9af5-e0ef3411a7f1" providerId="ADAL" clId="{FC594590-6B0F-4467-AE8C-C7081465D063}" dt="2025-05-06T13:53:48.878" v="2543" actId="207"/>
          <ac:spMkLst>
            <pc:docMk/>
            <pc:sldMk cId="1746327324" sldId="355"/>
            <ac:spMk id="18" creationId="{A7681FBC-8D5D-C5E1-A21A-5CE7EC3E83FE}"/>
          </ac:spMkLst>
        </pc:spChg>
        <pc:spChg chg="mod">
          <ac:chgData name="Nina Krause" userId="444303da-9505-480e-9af5-e0ef3411a7f1" providerId="ADAL" clId="{FC594590-6B0F-4467-AE8C-C7081465D063}" dt="2025-05-06T13:53:48.878" v="2543" actId="207"/>
          <ac:spMkLst>
            <pc:docMk/>
            <pc:sldMk cId="1746327324" sldId="355"/>
            <ac:spMk id="20" creationId="{5052B48D-5447-135E-3B4D-298D37011E89}"/>
          </ac:spMkLst>
        </pc:spChg>
        <pc:spChg chg="mod">
          <ac:chgData name="Nina Krause" userId="444303da-9505-480e-9af5-e0ef3411a7f1" providerId="ADAL" clId="{FC594590-6B0F-4467-AE8C-C7081465D063}" dt="2025-05-06T13:53:48.878" v="2543" actId="207"/>
          <ac:spMkLst>
            <pc:docMk/>
            <pc:sldMk cId="1746327324" sldId="355"/>
            <ac:spMk id="21" creationId="{C26E976B-26C8-EDC8-4D72-EF6A33D670FB}"/>
          </ac:spMkLst>
        </pc:spChg>
        <pc:spChg chg="add mod">
          <ac:chgData name="Nina Krause" userId="444303da-9505-480e-9af5-e0ef3411a7f1" providerId="ADAL" clId="{FC594590-6B0F-4467-AE8C-C7081465D063}" dt="2025-05-06T13:57:50.245" v="2651" actId="113"/>
          <ac:spMkLst>
            <pc:docMk/>
            <pc:sldMk cId="1746327324" sldId="355"/>
            <ac:spMk id="22" creationId="{AAA5A1E1-BF28-4EDA-EC0F-4CD5C84DD04A}"/>
          </ac:spMkLst>
        </pc:spChg>
        <pc:spChg chg="add del">
          <ac:chgData name="Nina Krause" userId="444303da-9505-480e-9af5-e0ef3411a7f1" providerId="ADAL" clId="{FC594590-6B0F-4467-AE8C-C7081465D063}" dt="2025-05-06T13:42:45.141" v="2042" actId="22"/>
          <ac:spMkLst>
            <pc:docMk/>
            <pc:sldMk cId="1746327324" sldId="355"/>
            <ac:spMk id="24" creationId="{0E4CC78B-97CC-4AD4-81E7-84D7C39810CF}"/>
          </ac:spMkLst>
        </pc:spChg>
        <pc:spChg chg="mod">
          <ac:chgData name="Nina Krause" userId="444303da-9505-480e-9af5-e0ef3411a7f1" providerId="ADAL" clId="{FC594590-6B0F-4467-AE8C-C7081465D063}" dt="2025-05-06T13:53:28.223" v="2538" actId="208"/>
          <ac:spMkLst>
            <pc:docMk/>
            <pc:sldMk cId="1746327324" sldId="355"/>
            <ac:spMk id="33" creationId="{7EEF6487-7858-471F-6A0C-842A1D41A093}"/>
          </ac:spMkLst>
        </pc:spChg>
        <pc:spChg chg="mod">
          <ac:chgData name="Nina Krause" userId="444303da-9505-480e-9af5-e0ef3411a7f1" providerId="ADAL" clId="{FC594590-6B0F-4467-AE8C-C7081465D063}" dt="2025-05-06T13:53:28.223" v="2538" actId="208"/>
          <ac:spMkLst>
            <pc:docMk/>
            <pc:sldMk cId="1746327324" sldId="355"/>
            <ac:spMk id="34" creationId="{BB5C1D1C-41B7-E139-CB2A-83A53D16EC32}"/>
          </ac:spMkLst>
        </pc:spChg>
        <pc:spChg chg="mod">
          <ac:chgData name="Nina Krause" userId="444303da-9505-480e-9af5-e0ef3411a7f1" providerId="ADAL" clId="{FC594590-6B0F-4467-AE8C-C7081465D063}" dt="2025-05-06T13:53:28.223" v="2538" actId="208"/>
          <ac:spMkLst>
            <pc:docMk/>
            <pc:sldMk cId="1746327324" sldId="355"/>
            <ac:spMk id="35" creationId="{4A720406-2D70-B4B2-45D9-8665DE03603A}"/>
          </ac:spMkLst>
        </pc:spChg>
        <pc:spChg chg="mod">
          <ac:chgData name="Nina Krause" userId="444303da-9505-480e-9af5-e0ef3411a7f1" providerId="ADAL" clId="{FC594590-6B0F-4467-AE8C-C7081465D063}" dt="2025-05-06T13:53:28.223" v="2538" actId="208"/>
          <ac:spMkLst>
            <pc:docMk/>
            <pc:sldMk cId="1746327324" sldId="355"/>
            <ac:spMk id="36" creationId="{81036490-AF40-6345-1DA9-26EBFD265DDE}"/>
          </ac:spMkLst>
        </pc:spChg>
        <pc:spChg chg="del mod topLvl">
          <ac:chgData name="Nina Krause" userId="444303da-9505-480e-9af5-e0ef3411a7f1" providerId="ADAL" clId="{FC594590-6B0F-4467-AE8C-C7081465D063}" dt="2025-05-06T13:54:39.468" v="2555" actId="478"/>
          <ac:spMkLst>
            <pc:docMk/>
            <pc:sldMk cId="1746327324" sldId="355"/>
            <ac:spMk id="38" creationId="{FF9A5DB8-59F9-5C2B-8F4A-D3E68A6D4E74}"/>
          </ac:spMkLst>
        </pc:spChg>
        <pc:spChg chg="mod">
          <ac:chgData name="Nina Krause" userId="444303da-9505-480e-9af5-e0ef3411a7f1" providerId="ADAL" clId="{FC594590-6B0F-4467-AE8C-C7081465D063}" dt="2025-05-06T13:55:04.638" v="2565" actId="208"/>
          <ac:spMkLst>
            <pc:docMk/>
            <pc:sldMk cId="1746327324" sldId="355"/>
            <ac:spMk id="40" creationId="{A54714B9-8EA9-EBE7-D913-D3B0DE00080F}"/>
          </ac:spMkLst>
        </pc:spChg>
        <pc:spChg chg="mod">
          <ac:chgData name="Nina Krause" userId="444303da-9505-480e-9af5-e0ef3411a7f1" providerId="ADAL" clId="{FC594590-6B0F-4467-AE8C-C7081465D063}" dt="2025-05-06T13:55:07.382" v="2566" actId="207"/>
          <ac:spMkLst>
            <pc:docMk/>
            <pc:sldMk cId="1746327324" sldId="355"/>
            <ac:spMk id="41" creationId="{45C6A2BC-9EF2-31C8-7C8B-523B19357810}"/>
          </ac:spMkLst>
        </pc:spChg>
        <pc:grpChg chg="add del mod">
          <ac:chgData name="Nina Krause" userId="444303da-9505-480e-9af5-e0ef3411a7f1" providerId="ADAL" clId="{FC594590-6B0F-4467-AE8C-C7081465D063}" dt="2025-05-06T13:58:00.036" v="2663" actId="478"/>
          <ac:grpSpMkLst>
            <pc:docMk/>
            <pc:sldMk cId="1746327324" sldId="355"/>
            <ac:grpSpMk id="6" creationId="{CC329307-D5EF-6FF1-03B5-52DB9FD1E239}"/>
          </ac:grpSpMkLst>
        </pc:grpChg>
        <pc:grpChg chg="add del mod">
          <ac:chgData name="Nina Krause" userId="444303da-9505-480e-9af5-e0ef3411a7f1" providerId="ADAL" clId="{FC594590-6B0F-4467-AE8C-C7081465D063}" dt="2025-05-06T13:58:01.311" v="2665" actId="478"/>
          <ac:grpSpMkLst>
            <pc:docMk/>
            <pc:sldMk cId="1746327324" sldId="355"/>
            <ac:grpSpMk id="32" creationId="{6AC6D3C1-88F7-E88C-E0F5-EA7544517D3E}"/>
          </ac:grpSpMkLst>
        </pc:grpChg>
        <pc:grpChg chg="add del mod">
          <ac:chgData name="Nina Krause" userId="444303da-9505-480e-9af5-e0ef3411a7f1" providerId="ADAL" clId="{FC594590-6B0F-4467-AE8C-C7081465D063}" dt="2025-05-06T13:54:39.468" v="2555" actId="478"/>
          <ac:grpSpMkLst>
            <pc:docMk/>
            <pc:sldMk cId="1746327324" sldId="355"/>
            <ac:grpSpMk id="37" creationId="{12E63F7A-2286-47FB-10E3-E0ACB72C1C4C}"/>
          </ac:grpSpMkLst>
        </pc:grpChg>
        <pc:grpChg chg="del mod topLvl">
          <ac:chgData name="Nina Krause" userId="444303da-9505-480e-9af5-e0ef3411a7f1" providerId="ADAL" clId="{FC594590-6B0F-4467-AE8C-C7081465D063}" dt="2025-05-06T13:58:00.633" v="2664" actId="478"/>
          <ac:grpSpMkLst>
            <pc:docMk/>
            <pc:sldMk cId="1746327324" sldId="355"/>
            <ac:grpSpMk id="39" creationId="{84F0449E-1109-5B50-1601-9CF95AB004BB}"/>
          </ac:grpSpMkLst>
        </pc:grpChg>
        <pc:picChg chg="add mod">
          <ac:chgData name="Nina Krause" userId="444303da-9505-480e-9af5-e0ef3411a7f1" providerId="ADAL" clId="{FC594590-6B0F-4467-AE8C-C7081465D063}" dt="2025-05-06T13:54:03.320" v="2550" actId="1076"/>
          <ac:picMkLst>
            <pc:docMk/>
            <pc:sldMk cId="1746327324" sldId="355"/>
            <ac:picMk id="26" creationId="{AFD36EFF-EB39-0B5B-6725-AB09EB82B900}"/>
          </ac:picMkLst>
        </pc:picChg>
        <pc:picChg chg="add del mod">
          <ac:chgData name="Nina Krause" userId="444303da-9505-480e-9af5-e0ef3411a7f1" providerId="ADAL" clId="{FC594590-6B0F-4467-AE8C-C7081465D063}" dt="2025-05-06T13:58:16.628" v="2668" actId="478"/>
          <ac:picMkLst>
            <pc:docMk/>
            <pc:sldMk cId="1746327324" sldId="355"/>
            <ac:picMk id="42" creationId="{78DE7A00-601E-403D-0D79-227D48F952BE}"/>
          </ac:picMkLst>
        </pc:picChg>
        <pc:cxnChg chg="del mod">
          <ac:chgData name="Nina Krause" userId="444303da-9505-480e-9af5-e0ef3411a7f1" providerId="ADAL" clId="{FC594590-6B0F-4467-AE8C-C7081465D063}" dt="2025-05-06T13:49:24.982" v="2324" actId="478"/>
          <ac:cxnSpMkLst>
            <pc:docMk/>
            <pc:sldMk cId="1746327324" sldId="355"/>
            <ac:cxnSpMk id="19" creationId="{693F3D95-482B-D459-FBED-B00616AF262A}"/>
          </ac:cxnSpMkLst>
        </pc:cxnChg>
        <pc:cxnChg chg="add del mod">
          <ac:chgData name="Nina Krause" userId="444303da-9505-480e-9af5-e0ef3411a7f1" providerId="ADAL" clId="{FC594590-6B0F-4467-AE8C-C7081465D063}" dt="2025-05-06T13:49:23.724" v="2323" actId="478"/>
          <ac:cxnSpMkLst>
            <pc:docMk/>
            <pc:sldMk cId="1746327324" sldId="355"/>
            <ac:cxnSpMk id="25" creationId="{B21D1E5B-CEAB-EC25-E6C2-2E59551665A7}"/>
          </ac:cxnSpMkLst>
        </pc:cxnChg>
      </pc:sldChg>
      <pc:sldChg chg="modSp new del mod">
        <pc:chgData name="Nina Krause" userId="444303da-9505-480e-9af5-e0ef3411a7f1" providerId="ADAL" clId="{FC594590-6B0F-4467-AE8C-C7081465D063}" dt="2025-05-05T11:51:52.042" v="199" actId="47"/>
        <pc:sldMkLst>
          <pc:docMk/>
          <pc:sldMk cId="2602374867" sldId="355"/>
        </pc:sldMkLst>
        <pc:spChg chg="mod">
          <ac:chgData name="Nina Krause" userId="444303da-9505-480e-9af5-e0ef3411a7f1" providerId="ADAL" clId="{FC594590-6B0F-4467-AE8C-C7081465D063}" dt="2025-05-05T11:42:45.169" v="21" actId="20577"/>
          <ac:spMkLst>
            <pc:docMk/>
            <pc:sldMk cId="2602374867" sldId="355"/>
            <ac:spMk id="3" creationId="{9D6969C0-ADEC-F686-E131-756E4B904364}"/>
          </ac:spMkLst>
        </pc:spChg>
      </pc:sldChg>
      <pc:sldChg chg="addSp delSp modSp add del mod modNotesTx">
        <pc:chgData name="Nina Krause" userId="444303da-9505-480e-9af5-e0ef3411a7f1" providerId="ADAL" clId="{FC594590-6B0F-4467-AE8C-C7081465D063}" dt="2025-05-06T15:06:23.462" v="3769" actId="47"/>
        <pc:sldMkLst>
          <pc:docMk/>
          <pc:sldMk cId="2283782580" sldId="356"/>
        </pc:sldMkLst>
        <pc:spChg chg="mod">
          <ac:chgData name="Nina Krause" userId="444303da-9505-480e-9af5-e0ef3411a7f1" providerId="ADAL" clId="{FC594590-6B0F-4467-AE8C-C7081465D063}" dt="2025-05-06T14:27:20.116" v="3051" actId="20577"/>
          <ac:spMkLst>
            <pc:docMk/>
            <pc:sldMk cId="2283782580" sldId="356"/>
            <ac:spMk id="5" creationId="{BFB380F1-5D38-44FD-BE15-C771B42922C2}"/>
          </ac:spMkLst>
        </pc:spChg>
        <pc:spChg chg="mod">
          <ac:chgData name="Nina Krause" userId="444303da-9505-480e-9af5-e0ef3411a7f1" providerId="ADAL" clId="{FC594590-6B0F-4467-AE8C-C7081465D063}" dt="2025-05-06T14:24:48.053" v="3003" actId="108"/>
          <ac:spMkLst>
            <pc:docMk/>
            <pc:sldMk cId="2283782580" sldId="356"/>
            <ac:spMk id="6" creationId="{031C5820-48D7-1319-9612-955F4F5A08B1}"/>
          </ac:spMkLst>
        </pc:spChg>
        <pc:spChg chg="add del">
          <ac:chgData name="Nina Krause" userId="444303da-9505-480e-9af5-e0ef3411a7f1" providerId="ADAL" clId="{FC594590-6B0F-4467-AE8C-C7081465D063}" dt="2025-05-06T14:00:58.042" v="2721" actId="22"/>
          <ac:spMkLst>
            <pc:docMk/>
            <pc:sldMk cId="2283782580" sldId="356"/>
            <ac:spMk id="7" creationId="{E91C2FFB-775E-3EC9-C7AE-39BD5C9C6DB0}"/>
          </ac:spMkLst>
        </pc:spChg>
        <pc:spChg chg="del mod">
          <ac:chgData name="Nina Krause" userId="444303da-9505-480e-9af5-e0ef3411a7f1" providerId="ADAL" clId="{FC594590-6B0F-4467-AE8C-C7081465D063}" dt="2025-05-06T14:04:26.593" v="2755" actId="478"/>
          <ac:spMkLst>
            <pc:docMk/>
            <pc:sldMk cId="2283782580" sldId="356"/>
            <ac:spMk id="25" creationId="{DC4C21AB-11C3-A0BC-ECE6-6F54481352AA}"/>
          </ac:spMkLst>
        </pc:spChg>
        <pc:spChg chg="mod">
          <ac:chgData name="Nina Krause" userId="444303da-9505-480e-9af5-e0ef3411a7f1" providerId="ADAL" clId="{FC594590-6B0F-4467-AE8C-C7081465D063}" dt="2025-05-06T14:27:18.873" v="3049" actId="20577"/>
          <ac:spMkLst>
            <pc:docMk/>
            <pc:sldMk cId="2283782580" sldId="356"/>
            <ac:spMk id="28" creationId="{6EECF484-1059-36E2-31F9-16D6DA96BF0A}"/>
          </ac:spMkLst>
        </pc:spChg>
        <pc:spChg chg="del mod">
          <ac:chgData name="Nina Krause" userId="444303da-9505-480e-9af5-e0ef3411a7f1" providerId="ADAL" clId="{FC594590-6B0F-4467-AE8C-C7081465D063}" dt="2025-05-06T14:04:31.970" v="2757" actId="478"/>
          <ac:spMkLst>
            <pc:docMk/>
            <pc:sldMk cId="2283782580" sldId="356"/>
            <ac:spMk id="32" creationId="{D34517CA-8A7F-00FA-EAC5-84DB9B63817C}"/>
          </ac:spMkLst>
        </pc:spChg>
        <pc:spChg chg="del mod">
          <ac:chgData name="Nina Krause" userId="444303da-9505-480e-9af5-e0ef3411a7f1" providerId="ADAL" clId="{FC594590-6B0F-4467-AE8C-C7081465D063}" dt="2025-05-06T14:04:35.679" v="2759" actId="478"/>
          <ac:spMkLst>
            <pc:docMk/>
            <pc:sldMk cId="2283782580" sldId="356"/>
            <ac:spMk id="35" creationId="{B05102DB-3A2D-BBA3-F4F0-C9D1BC846E7A}"/>
          </ac:spMkLst>
        </pc:spChg>
        <pc:spChg chg="mod">
          <ac:chgData name="Nina Krause" userId="444303da-9505-480e-9af5-e0ef3411a7f1" providerId="ADAL" clId="{FC594590-6B0F-4467-AE8C-C7081465D063}" dt="2025-05-06T14:27:34.932" v="3060" actId="14100"/>
          <ac:spMkLst>
            <pc:docMk/>
            <pc:sldMk cId="2283782580" sldId="356"/>
            <ac:spMk id="36" creationId="{28990EA1-6BF9-5399-AF21-12C8B6C4F5D5}"/>
          </ac:spMkLst>
        </pc:spChg>
        <pc:picChg chg="add mod">
          <ac:chgData name="Nina Krause" userId="444303da-9505-480e-9af5-e0ef3411a7f1" providerId="ADAL" clId="{FC594590-6B0F-4467-AE8C-C7081465D063}" dt="2025-05-06T14:27:27.002" v="3057" actId="14100"/>
          <ac:picMkLst>
            <pc:docMk/>
            <pc:sldMk cId="2283782580" sldId="356"/>
            <ac:picMk id="2" creationId="{27DA938D-A88F-EAE5-424A-725E87B5D284}"/>
          </ac:picMkLst>
        </pc:picChg>
        <pc:picChg chg="mod">
          <ac:chgData name="Nina Krause" userId="444303da-9505-480e-9af5-e0ef3411a7f1" providerId="ADAL" clId="{FC594590-6B0F-4467-AE8C-C7081465D063}" dt="2025-05-06T14:25:54.029" v="3035" actId="14100"/>
          <ac:picMkLst>
            <pc:docMk/>
            <pc:sldMk cId="2283782580" sldId="356"/>
            <ac:picMk id="10" creationId="{7692B6BA-9852-BFBC-6977-D3B2D415D04D}"/>
          </ac:picMkLst>
        </pc:picChg>
        <pc:cxnChg chg="del">
          <ac:chgData name="Nina Krause" userId="444303da-9505-480e-9af5-e0ef3411a7f1" providerId="ADAL" clId="{FC594590-6B0F-4467-AE8C-C7081465D063}" dt="2025-05-06T14:01:16.561" v="2725" actId="478"/>
          <ac:cxnSpMkLst>
            <pc:docMk/>
            <pc:sldMk cId="2283782580" sldId="356"/>
            <ac:cxnSpMk id="29" creationId="{C823B4A5-2693-7793-8379-506B2C3375A8}"/>
          </ac:cxnSpMkLst>
        </pc:cxnChg>
        <pc:cxnChg chg="del">
          <ac:chgData name="Nina Krause" userId="444303da-9505-480e-9af5-e0ef3411a7f1" providerId="ADAL" clId="{FC594590-6B0F-4467-AE8C-C7081465D063}" dt="2025-05-06T14:01:18.212" v="2726" actId="478"/>
          <ac:cxnSpMkLst>
            <pc:docMk/>
            <pc:sldMk cId="2283782580" sldId="356"/>
            <ac:cxnSpMk id="34" creationId="{57BB83C4-8626-659F-6AA9-F731C286ADF1}"/>
          </ac:cxnSpMkLst>
        </pc:cxnChg>
      </pc:sldChg>
      <pc:sldChg chg="modSp add del mod">
        <pc:chgData name="Nina Krause" userId="444303da-9505-480e-9af5-e0ef3411a7f1" providerId="ADAL" clId="{FC594590-6B0F-4467-AE8C-C7081465D063}" dt="2025-05-06T14:30:20.950" v="3110" actId="47"/>
        <pc:sldMkLst>
          <pc:docMk/>
          <pc:sldMk cId="2368475781" sldId="357"/>
        </pc:sldMkLst>
        <pc:spChg chg="mod">
          <ac:chgData name="Nina Krause" userId="444303da-9505-480e-9af5-e0ef3411a7f1" providerId="ADAL" clId="{FC594590-6B0F-4467-AE8C-C7081465D063}" dt="2025-05-06T14:30:18.682" v="3109" actId="20577"/>
          <ac:spMkLst>
            <pc:docMk/>
            <pc:sldMk cId="2368475781" sldId="357"/>
            <ac:spMk id="11" creationId="{225F4B27-0689-1C4D-4D83-1E5F236D7DE5}"/>
          </ac:spMkLst>
        </pc:spChg>
      </pc:sldChg>
      <pc:sldChg chg="addSp delSp modSp add del mod modNotesTx">
        <pc:chgData name="Nina Krause" userId="444303da-9505-480e-9af5-e0ef3411a7f1" providerId="ADAL" clId="{FC594590-6B0F-4467-AE8C-C7081465D063}" dt="2025-05-06T14:58:54.447" v="3763" actId="47"/>
        <pc:sldMkLst>
          <pc:docMk/>
          <pc:sldMk cId="4178582845" sldId="357"/>
        </pc:sldMkLst>
        <pc:spChg chg="del">
          <ac:chgData name="Nina Krause" userId="444303da-9505-480e-9af5-e0ef3411a7f1" providerId="ADAL" clId="{FC594590-6B0F-4467-AE8C-C7081465D063}" dt="2025-05-06T14:33:49.328" v="3209" actId="478"/>
          <ac:spMkLst>
            <pc:docMk/>
            <pc:sldMk cId="4178582845" sldId="357"/>
            <ac:spMk id="2" creationId="{64C6F00E-43BB-F805-EF25-A1ACA1FE7518}"/>
          </ac:spMkLst>
        </pc:spChg>
        <pc:spChg chg="del">
          <ac:chgData name="Nina Krause" userId="444303da-9505-480e-9af5-e0ef3411a7f1" providerId="ADAL" clId="{FC594590-6B0F-4467-AE8C-C7081465D063}" dt="2025-05-06T14:33:49.996" v="3210" actId="478"/>
          <ac:spMkLst>
            <pc:docMk/>
            <pc:sldMk cId="4178582845" sldId="357"/>
            <ac:spMk id="3" creationId="{A8B00F53-215A-6E32-24D0-DED3FF39965F}"/>
          </ac:spMkLst>
        </pc:spChg>
        <pc:spChg chg="add mod">
          <ac:chgData name="Nina Krause" userId="444303da-9505-480e-9af5-e0ef3411a7f1" providerId="ADAL" clId="{FC594590-6B0F-4467-AE8C-C7081465D063}" dt="2025-05-06T14:38:07.100" v="3213" actId="207"/>
          <ac:spMkLst>
            <pc:docMk/>
            <pc:sldMk cId="4178582845" sldId="357"/>
            <ac:spMk id="4" creationId="{C51A9A89-903E-E611-5D75-D737E40AE714}"/>
          </ac:spMkLst>
        </pc:spChg>
        <pc:spChg chg="del mod">
          <ac:chgData name="Nina Krause" userId="444303da-9505-480e-9af5-e0ef3411a7f1" providerId="ADAL" clId="{FC594590-6B0F-4467-AE8C-C7081465D063}" dt="2025-05-06T14:32:19.398" v="3143"/>
          <ac:spMkLst>
            <pc:docMk/>
            <pc:sldMk cId="4178582845" sldId="357"/>
            <ac:spMk id="9" creationId="{C3AE2C6F-B60F-1396-DAA4-0CF3325E8484}"/>
          </ac:spMkLst>
        </pc:spChg>
        <pc:spChg chg="del mod">
          <ac:chgData name="Nina Krause" userId="444303da-9505-480e-9af5-e0ef3411a7f1" providerId="ADAL" clId="{FC594590-6B0F-4467-AE8C-C7081465D063}" dt="2025-05-06T14:32:19.398" v="3141" actId="478"/>
          <ac:spMkLst>
            <pc:docMk/>
            <pc:sldMk cId="4178582845" sldId="357"/>
            <ac:spMk id="10" creationId="{B3766D30-9865-4630-79B6-77C1B2F8D817}"/>
          </ac:spMkLst>
        </pc:spChg>
        <pc:spChg chg="mod">
          <ac:chgData name="Nina Krause" userId="444303da-9505-480e-9af5-e0ef3411a7f1" providerId="ADAL" clId="{FC594590-6B0F-4467-AE8C-C7081465D063}" dt="2025-05-06T14:31:40.688" v="3133" actId="20577"/>
          <ac:spMkLst>
            <pc:docMk/>
            <pc:sldMk cId="4178582845" sldId="357"/>
            <ac:spMk id="12" creationId="{FBBDDEB6-B5EC-8012-1B82-0A2C55E62845}"/>
          </ac:spMkLst>
        </pc:spChg>
        <pc:spChg chg="del mod">
          <ac:chgData name="Nina Krause" userId="444303da-9505-480e-9af5-e0ef3411a7f1" providerId="ADAL" clId="{FC594590-6B0F-4467-AE8C-C7081465D063}" dt="2025-05-06T14:33:47.410" v="3207" actId="478"/>
          <ac:spMkLst>
            <pc:docMk/>
            <pc:sldMk cId="4178582845" sldId="357"/>
            <ac:spMk id="14" creationId="{58F1D5B7-3589-1380-0ADF-F8DC4FD3FE41}"/>
          </ac:spMkLst>
        </pc:spChg>
        <pc:spChg chg="del mod">
          <ac:chgData name="Nina Krause" userId="444303da-9505-480e-9af5-e0ef3411a7f1" providerId="ADAL" clId="{FC594590-6B0F-4467-AE8C-C7081465D063}" dt="2025-05-06T14:33:48.149" v="3208" actId="478"/>
          <ac:spMkLst>
            <pc:docMk/>
            <pc:sldMk cId="4178582845" sldId="357"/>
            <ac:spMk id="16" creationId="{CB42B242-564A-604F-A6E7-8E076AAC63B0}"/>
          </ac:spMkLst>
        </pc:spChg>
        <pc:cxnChg chg="mod">
          <ac:chgData name="Nina Krause" userId="444303da-9505-480e-9af5-e0ef3411a7f1" providerId="ADAL" clId="{FC594590-6B0F-4467-AE8C-C7081465D063}" dt="2025-05-06T14:37:57.804" v="3211" actId="1076"/>
          <ac:cxnSpMkLst>
            <pc:docMk/>
            <pc:sldMk cId="4178582845" sldId="357"/>
            <ac:cxnSpMk id="19" creationId="{9361CEE9-41F3-F079-CB6E-B2DA4DD92902}"/>
          </ac:cxnSpMkLst>
        </pc:cxnChg>
      </pc:sldChg>
      <pc:sldChg chg="modSp del mod">
        <pc:chgData name="Nina Krause" userId="444303da-9505-480e-9af5-e0ef3411a7f1" providerId="ADAL" clId="{FC594590-6B0F-4467-AE8C-C7081465D063}" dt="2025-05-06T14:58:53.501" v="3762" actId="47"/>
        <pc:sldMkLst>
          <pc:docMk/>
          <pc:sldMk cId="3003872212" sldId="358"/>
        </pc:sldMkLst>
        <pc:spChg chg="mod">
          <ac:chgData name="Nina Krause" userId="444303da-9505-480e-9af5-e0ef3411a7f1" providerId="ADAL" clId="{FC594590-6B0F-4467-AE8C-C7081465D063}" dt="2025-05-06T14:48:26.065" v="3226" actId="20577"/>
          <ac:spMkLst>
            <pc:docMk/>
            <pc:sldMk cId="3003872212" sldId="358"/>
            <ac:spMk id="8" creationId="{5D21982A-4BFF-6265-E913-611C319AB1C0}"/>
          </ac:spMkLst>
        </pc:spChg>
      </pc:sldChg>
      <pc:sldChg chg="modSp mod ord modNotesTx">
        <pc:chgData name="Nina Krause" userId="444303da-9505-480e-9af5-e0ef3411a7f1" providerId="ADAL" clId="{FC594590-6B0F-4467-AE8C-C7081465D063}" dt="2025-05-06T14:59:14.802" v="3768" actId="5793"/>
        <pc:sldMkLst>
          <pc:docMk/>
          <pc:sldMk cId="22340828" sldId="359"/>
        </pc:sldMkLst>
        <pc:spChg chg="mod">
          <ac:chgData name="Nina Krause" userId="444303da-9505-480e-9af5-e0ef3411a7f1" providerId="ADAL" clId="{FC594590-6B0F-4467-AE8C-C7081465D063}" dt="2025-05-06T14:58:33.556" v="3761" actId="20577"/>
          <ac:spMkLst>
            <pc:docMk/>
            <pc:sldMk cId="22340828" sldId="359"/>
            <ac:spMk id="23" creationId="{8881FA23-9F19-3AFB-971C-8ADE9B30617F}"/>
          </ac:spMkLst>
        </pc:spChg>
        <pc:spChg chg="mod">
          <ac:chgData name="Nina Krause" userId="444303da-9505-480e-9af5-e0ef3411a7f1" providerId="ADAL" clId="{FC594590-6B0F-4467-AE8C-C7081465D063}" dt="2025-05-06T14:58:17.651" v="3759" actId="20577"/>
          <ac:spMkLst>
            <pc:docMk/>
            <pc:sldMk cId="22340828" sldId="359"/>
            <ac:spMk id="26" creationId="{AE5E3F61-7909-63FB-29DD-1B5E5CFBEC44}"/>
          </ac:spMkLst>
        </pc:spChg>
        <pc:picChg chg="mod">
          <ac:chgData name="Nina Krause" userId="444303da-9505-480e-9af5-e0ef3411a7f1" providerId="ADAL" clId="{FC594590-6B0F-4467-AE8C-C7081465D063}" dt="2025-05-06T14:57:44.032" v="3646" actId="14100"/>
          <ac:picMkLst>
            <pc:docMk/>
            <pc:sldMk cId="22340828" sldId="359"/>
            <ac:picMk id="30" creationId="{99CED3E2-3346-0B8F-DD3C-4371B468BDF9}"/>
          </ac:picMkLst>
        </pc:picChg>
      </pc:sldChg>
    </pc:docChg>
  </pc:docChgLst>
  <pc:docChgLst>
    <pc:chgData name="Jördis Hagemeier" userId="3be264c1-3c1e-4740-8279-943d6b492974" providerId="ADAL" clId="{F716B31B-CCDC-364F-9800-199AF28286DF}"/>
    <pc:docChg chg="undo custSel addSld modSld modSection">
      <pc:chgData name="Jördis Hagemeier" userId="3be264c1-3c1e-4740-8279-943d6b492974" providerId="ADAL" clId="{F716B31B-CCDC-364F-9800-199AF28286DF}" dt="2025-05-06T14:53:17.307" v="135" actId="207"/>
      <pc:docMkLst>
        <pc:docMk/>
      </pc:docMkLst>
      <pc:sldChg chg="addSp delSp modSp new mod modClrScheme chgLayout">
        <pc:chgData name="Jördis Hagemeier" userId="3be264c1-3c1e-4740-8279-943d6b492974" providerId="ADAL" clId="{F716B31B-CCDC-364F-9800-199AF28286DF}" dt="2025-05-06T14:43:35.748" v="87" actId="478"/>
        <pc:sldMkLst>
          <pc:docMk/>
          <pc:sldMk cId="3003872212" sldId="358"/>
        </pc:sldMkLst>
        <pc:spChg chg="del mod ord">
          <ac:chgData name="Jördis Hagemeier" userId="3be264c1-3c1e-4740-8279-943d6b492974" providerId="ADAL" clId="{F716B31B-CCDC-364F-9800-199AF28286DF}" dt="2025-05-06T14:38:50.698" v="1" actId="700"/>
          <ac:spMkLst>
            <pc:docMk/>
            <pc:sldMk cId="3003872212" sldId="358"/>
            <ac:spMk id="2" creationId="{09A90E59-B20F-BA47-3D31-626B80771148}"/>
          </ac:spMkLst>
        </pc:spChg>
        <pc:spChg chg="mod ord">
          <ac:chgData name="Jördis Hagemeier" userId="3be264c1-3c1e-4740-8279-943d6b492974" providerId="ADAL" clId="{F716B31B-CCDC-364F-9800-199AF28286DF}" dt="2025-05-06T14:38:50.698" v="1" actId="700"/>
          <ac:spMkLst>
            <pc:docMk/>
            <pc:sldMk cId="3003872212" sldId="358"/>
            <ac:spMk id="3" creationId="{B148066B-1B72-CBCA-2CC7-57C5727BC0DA}"/>
          </ac:spMkLst>
        </pc:spChg>
        <pc:spChg chg="add mod ord">
          <ac:chgData name="Jördis Hagemeier" userId="3be264c1-3c1e-4740-8279-943d6b492974" providerId="ADAL" clId="{F716B31B-CCDC-364F-9800-199AF28286DF}" dt="2025-05-06T14:40:10.005" v="44" actId="20577"/>
          <ac:spMkLst>
            <pc:docMk/>
            <pc:sldMk cId="3003872212" sldId="358"/>
            <ac:spMk id="4" creationId="{E07CB102-65AE-9772-8BDF-AAC76787E921}"/>
          </ac:spMkLst>
        </pc:spChg>
        <pc:spChg chg="add mod">
          <ac:chgData name="Jördis Hagemeier" userId="3be264c1-3c1e-4740-8279-943d6b492974" providerId="ADAL" clId="{F716B31B-CCDC-364F-9800-199AF28286DF}" dt="2025-05-06T14:41:30.090" v="53" actId="255"/>
          <ac:spMkLst>
            <pc:docMk/>
            <pc:sldMk cId="3003872212" sldId="358"/>
            <ac:spMk id="5" creationId="{0AECF160-EDA4-7851-74E2-A3CFB542CBAF}"/>
          </ac:spMkLst>
        </pc:spChg>
        <pc:spChg chg="add mod">
          <ac:chgData name="Jördis Hagemeier" userId="3be264c1-3c1e-4740-8279-943d6b492974" providerId="ADAL" clId="{F716B31B-CCDC-364F-9800-199AF28286DF}" dt="2025-05-06T14:41:38.927" v="55" actId="122"/>
          <ac:spMkLst>
            <pc:docMk/>
            <pc:sldMk cId="3003872212" sldId="358"/>
            <ac:spMk id="6" creationId="{83B31D56-944A-8DF6-8F98-C09631D6BDB1}"/>
          </ac:spMkLst>
        </pc:spChg>
        <pc:spChg chg="add mod">
          <ac:chgData name="Jördis Hagemeier" userId="3be264c1-3c1e-4740-8279-943d6b492974" providerId="ADAL" clId="{F716B31B-CCDC-364F-9800-199AF28286DF}" dt="2025-05-06T14:41:46.014" v="57" actId="122"/>
          <ac:spMkLst>
            <pc:docMk/>
            <pc:sldMk cId="3003872212" sldId="358"/>
            <ac:spMk id="7" creationId="{E2496043-86C0-6799-51B9-011C7D94C3E7}"/>
          </ac:spMkLst>
        </pc:spChg>
        <pc:spChg chg="add mod">
          <ac:chgData name="Jördis Hagemeier" userId="3be264c1-3c1e-4740-8279-943d6b492974" providerId="ADAL" clId="{F716B31B-CCDC-364F-9800-199AF28286DF}" dt="2025-05-06T14:41:58.555" v="83" actId="113"/>
          <ac:spMkLst>
            <pc:docMk/>
            <pc:sldMk cId="3003872212" sldId="358"/>
            <ac:spMk id="8" creationId="{5D21982A-4BFF-6265-E913-611C319AB1C0}"/>
          </ac:spMkLst>
        </pc:spChg>
        <pc:spChg chg="add mod">
          <ac:chgData name="Jördis Hagemeier" userId="3be264c1-3c1e-4740-8279-943d6b492974" providerId="ADAL" clId="{F716B31B-CCDC-364F-9800-199AF28286DF}" dt="2025-05-06T14:41:05.628" v="51" actId="14100"/>
          <ac:spMkLst>
            <pc:docMk/>
            <pc:sldMk cId="3003872212" sldId="358"/>
            <ac:spMk id="13" creationId="{F960EC2F-3B89-89FA-66EB-2FB9F6780130}"/>
          </ac:spMkLst>
        </pc:spChg>
        <pc:spChg chg="add mod">
          <ac:chgData name="Jördis Hagemeier" userId="3be264c1-3c1e-4740-8279-943d6b492974" providerId="ADAL" clId="{F716B31B-CCDC-364F-9800-199AF28286DF}" dt="2025-05-06T14:41:05.628" v="51" actId="14100"/>
          <ac:spMkLst>
            <pc:docMk/>
            <pc:sldMk cId="3003872212" sldId="358"/>
            <ac:spMk id="14" creationId="{C89F6154-55D4-0834-A49A-D5CCFBDA7011}"/>
          </ac:spMkLst>
        </pc:spChg>
        <pc:spChg chg="add mod">
          <ac:chgData name="Jördis Hagemeier" userId="3be264c1-3c1e-4740-8279-943d6b492974" providerId="ADAL" clId="{F716B31B-CCDC-364F-9800-199AF28286DF}" dt="2025-05-06T14:41:05.628" v="51" actId="14100"/>
          <ac:spMkLst>
            <pc:docMk/>
            <pc:sldMk cId="3003872212" sldId="358"/>
            <ac:spMk id="15" creationId="{B91457BD-DC0C-B3A0-B243-B71572C860A0}"/>
          </ac:spMkLst>
        </pc:spChg>
        <pc:spChg chg="add mod">
          <ac:chgData name="Jördis Hagemeier" userId="3be264c1-3c1e-4740-8279-943d6b492974" providerId="ADAL" clId="{F716B31B-CCDC-364F-9800-199AF28286DF}" dt="2025-05-06T14:41:05.628" v="51" actId="14100"/>
          <ac:spMkLst>
            <pc:docMk/>
            <pc:sldMk cId="3003872212" sldId="358"/>
            <ac:spMk id="16" creationId="{4BE2B898-BF8B-5F26-5BDA-9EBFA95F9354}"/>
          </ac:spMkLst>
        </pc:spChg>
        <pc:picChg chg="add del mod">
          <ac:chgData name="Jördis Hagemeier" userId="3be264c1-3c1e-4740-8279-943d6b492974" providerId="ADAL" clId="{F716B31B-CCDC-364F-9800-199AF28286DF}" dt="2025-05-06T14:43:35.748" v="87" actId="478"/>
          <ac:picMkLst>
            <pc:docMk/>
            <pc:sldMk cId="3003872212" sldId="358"/>
            <ac:picMk id="17" creationId="{0B4666B2-E9E7-4F0F-1F9B-2059D573AD02}"/>
          </ac:picMkLst>
        </pc:picChg>
        <pc:cxnChg chg="add mod">
          <ac:chgData name="Jördis Hagemeier" userId="3be264c1-3c1e-4740-8279-943d6b492974" providerId="ADAL" clId="{F716B31B-CCDC-364F-9800-199AF28286DF}" dt="2025-05-06T14:39:53.447" v="17" actId="692"/>
          <ac:cxnSpMkLst>
            <pc:docMk/>
            <pc:sldMk cId="3003872212" sldId="358"/>
            <ac:cxnSpMk id="10" creationId="{25F54309-929D-104D-4452-F438171CAD36}"/>
          </ac:cxnSpMkLst>
        </pc:cxnChg>
        <pc:cxnChg chg="add mod">
          <ac:chgData name="Jördis Hagemeier" userId="3be264c1-3c1e-4740-8279-943d6b492974" providerId="ADAL" clId="{F716B31B-CCDC-364F-9800-199AF28286DF}" dt="2025-05-06T14:39:58.445" v="19" actId="1076"/>
          <ac:cxnSpMkLst>
            <pc:docMk/>
            <pc:sldMk cId="3003872212" sldId="358"/>
            <ac:cxnSpMk id="11" creationId="{106824DC-C3A1-7F08-F24D-1F5B1AA76C72}"/>
          </ac:cxnSpMkLst>
        </pc:cxnChg>
        <pc:cxnChg chg="add mod">
          <ac:chgData name="Jördis Hagemeier" userId="3be264c1-3c1e-4740-8279-943d6b492974" providerId="ADAL" clId="{F716B31B-CCDC-364F-9800-199AF28286DF}" dt="2025-05-06T14:40:02.223" v="21" actId="1076"/>
          <ac:cxnSpMkLst>
            <pc:docMk/>
            <pc:sldMk cId="3003872212" sldId="358"/>
            <ac:cxnSpMk id="12" creationId="{2B359E53-54F0-F407-F276-0B6B0B76859B}"/>
          </ac:cxnSpMkLst>
        </pc:cxnChg>
      </pc:sldChg>
      <pc:sldChg chg="addSp delSp modSp add mod">
        <pc:chgData name="Jördis Hagemeier" userId="3be264c1-3c1e-4740-8279-943d6b492974" providerId="ADAL" clId="{F716B31B-CCDC-364F-9800-199AF28286DF}" dt="2025-05-06T14:53:17.307" v="135" actId="207"/>
        <pc:sldMkLst>
          <pc:docMk/>
          <pc:sldMk cId="22340828" sldId="359"/>
        </pc:sldMkLst>
        <pc:spChg chg="mod">
          <ac:chgData name="Jördis Hagemeier" userId="3be264c1-3c1e-4740-8279-943d6b492974" providerId="ADAL" clId="{F716B31B-CCDC-364F-9800-199AF28286DF}" dt="2025-05-06T14:53:17.307" v="135" actId="207"/>
          <ac:spMkLst>
            <pc:docMk/>
            <pc:sldMk cId="22340828" sldId="359"/>
            <ac:spMk id="5" creationId="{6A4E796D-C4C2-4335-6535-E42DA723E3C3}"/>
          </ac:spMkLst>
        </pc:spChg>
        <pc:spChg chg="del mod">
          <ac:chgData name="Jördis Hagemeier" userId="3be264c1-3c1e-4740-8279-943d6b492974" providerId="ADAL" clId="{F716B31B-CCDC-364F-9800-199AF28286DF}" dt="2025-05-06T14:50:01.995" v="113" actId="478"/>
          <ac:spMkLst>
            <pc:docMk/>
            <pc:sldMk cId="22340828" sldId="359"/>
            <ac:spMk id="6" creationId="{6F35ADBC-9BA2-FE06-9016-43F46D004C5A}"/>
          </ac:spMkLst>
        </pc:spChg>
        <pc:spChg chg="del mod">
          <ac:chgData name="Jördis Hagemeier" userId="3be264c1-3c1e-4740-8279-943d6b492974" providerId="ADAL" clId="{F716B31B-CCDC-364F-9800-199AF28286DF}" dt="2025-05-06T14:50:01.995" v="113" actId="478"/>
          <ac:spMkLst>
            <pc:docMk/>
            <pc:sldMk cId="22340828" sldId="359"/>
            <ac:spMk id="7" creationId="{6F83CBA9-8E18-F062-0F3B-10F56AE78329}"/>
          </ac:spMkLst>
        </pc:spChg>
        <pc:spChg chg="del mod">
          <ac:chgData name="Jördis Hagemeier" userId="3be264c1-3c1e-4740-8279-943d6b492974" providerId="ADAL" clId="{F716B31B-CCDC-364F-9800-199AF28286DF}" dt="2025-05-06T14:50:01.995" v="113" actId="478"/>
          <ac:spMkLst>
            <pc:docMk/>
            <pc:sldMk cId="22340828" sldId="359"/>
            <ac:spMk id="8" creationId="{3001A120-1B6E-39EC-F55A-1153F44D9E9B}"/>
          </ac:spMkLst>
        </pc:spChg>
        <pc:spChg chg="mod">
          <ac:chgData name="Jördis Hagemeier" userId="3be264c1-3c1e-4740-8279-943d6b492974" providerId="ADAL" clId="{F716B31B-CCDC-364F-9800-199AF28286DF}" dt="2025-05-06T14:51:14.878" v="131" actId="20577"/>
          <ac:spMkLst>
            <pc:docMk/>
            <pc:sldMk cId="22340828" sldId="359"/>
            <ac:spMk id="13" creationId="{9C870B80-B238-2670-9BA2-FBBFCE57E783}"/>
          </ac:spMkLst>
        </pc:spChg>
        <pc:spChg chg="del">
          <ac:chgData name="Jördis Hagemeier" userId="3be264c1-3c1e-4740-8279-943d6b492974" providerId="ADAL" clId="{F716B31B-CCDC-364F-9800-199AF28286DF}" dt="2025-05-06T14:49:21.748" v="97" actId="478"/>
          <ac:spMkLst>
            <pc:docMk/>
            <pc:sldMk cId="22340828" sldId="359"/>
            <ac:spMk id="14" creationId="{6B91C0AF-350C-9042-622C-73E1EF32713E}"/>
          </ac:spMkLst>
        </pc:spChg>
        <pc:spChg chg="del">
          <ac:chgData name="Jördis Hagemeier" userId="3be264c1-3c1e-4740-8279-943d6b492974" providerId="ADAL" clId="{F716B31B-CCDC-364F-9800-199AF28286DF}" dt="2025-05-06T14:49:21.748" v="97" actId="478"/>
          <ac:spMkLst>
            <pc:docMk/>
            <pc:sldMk cId="22340828" sldId="359"/>
            <ac:spMk id="15" creationId="{376DE34C-34D3-6C35-492D-83DAADB64063}"/>
          </ac:spMkLst>
        </pc:spChg>
        <pc:spChg chg="del">
          <ac:chgData name="Jördis Hagemeier" userId="3be264c1-3c1e-4740-8279-943d6b492974" providerId="ADAL" clId="{F716B31B-CCDC-364F-9800-199AF28286DF}" dt="2025-05-06T14:49:21.748" v="97" actId="478"/>
          <ac:spMkLst>
            <pc:docMk/>
            <pc:sldMk cId="22340828" sldId="359"/>
            <ac:spMk id="16" creationId="{05592A0D-F6BA-2912-2BDA-85EC5135BADD}"/>
          </ac:spMkLst>
        </pc:spChg>
        <pc:spChg chg="add mod">
          <ac:chgData name="Jördis Hagemeier" userId="3be264c1-3c1e-4740-8279-943d6b492974" providerId="ADAL" clId="{F716B31B-CCDC-364F-9800-199AF28286DF}" dt="2025-05-06T14:53:17.307" v="135" actId="207"/>
          <ac:spMkLst>
            <pc:docMk/>
            <pc:sldMk cId="22340828" sldId="359"/>
            <ac:spMk id="18" creationId="{85FDDE1C-A475-3CF8-29B1-8C259D4EDC57}"/>
          </ac:spMkLst>
        </pc:spChg>
        <pc:spChg chg="add mod">
          <ac:chgData name="Jördis Hagemeier" userId="3be264c1-3c1e-4740-8279-943d6b492974" providerId="ADAL" clId="{F716B31B-CCDC-364F-9800-199AF28286DF}" dt="2025-05-06T14:50:48.915" v="123" actId="242"/>
          <ac:spMkLst>
            <pc:docMk/>
            <pc:sldMk cId="22340828" sldId="359"/>
            <ac:spMk id="20" creationId="{2087E344-D6FA-86CE-08A8-EEA79426A84E}"/>
          </ac:spMkLst>
        </pc:spChg>
        <pc:spChg chg="add mod">
          <ac:chgData name="Jördis Hagemeier" userId="3be264c1-3c1e-4740-8279-943d6b492974" providerId="ADAL" clId="{F716B31B-CCDC-364F-9800-199AF28286DF}" dt="2025-05-06T14:53:17.307" v="135" actId="207"/>
          <ac:spMkLst>
            <pc:docMk/>
            <pc:sldMk cId="22340828" sldId="359"/>
            <ac:spMk id="21" creationId="{0098B048-1F67-95EA-999B-298EF0B72C1E}"/>
          </ac:spMkLst>
        </pc:spChg>
        <pc:spChg chg="add mod">
          <ac:chgData name="Jördis Hagemeier" userId="3be264c1-3c1e-4740-8279-943d6b492974" providerId="ADAL" clId="{F716B31B-CCDC-364F-9800-199AF28286DF}" dt="2025-05-06T14:51:24.996" v="134" actId="20577"/>
          <ac:spMkLst>
            <pc:docMk/>
            <pc:sldMk cId="22340828" sldId="359"/>
            <ac:spMk id="23" creationId="{8881FA23-9F19-3AFB-971C-8ADE9B30617F}"/>
          </ac:spMkLst>
        </pc:spChg>
        <pc:spChg chg="add mod">
          <ac:chgData name="Jördis Hagemeier" userId="3be264c1-3c1e-4740-8279-943d6b492974" providerId="ADAL" clId="{F716B31B-CCDC-364F-9800-199AF28286DF}" dt="2025-05-06T14:53:17.307" v="135" actId="207"/>
          <ac:spMkLst>
            <pc:docMk/>
            <pc:sldMk cId="22340828" sldId="359"/>
            <ac:spMk id="24" creationId="{5DDCF1B6-738F-E7F1-0338-8548090104BA}"/>
          </ac:spMkLst>
        </pc:spChg>
        <pc:spChg chg="add mod">
          <ac:chgData name="Jördis Hagemeier" userId="3be264c1-3c1e-4740-8279-943d6b492974" providerId="ADAL" clId="{F716B31B-CCDC-364F-9800-199AF28286DF}" dt="2025-05-06T14:50:35.497" v="120" actId="255"/>
          <ac:spMkLst>
            <pc:docMk/>
            <pc:sldMk cId="22340828" sldId="359"/>
            <ac:spMk id="26" creationId="{AE5E3F61-7909-63FB-29DD-1B5E5CFBEC44}"/>
          </ac:spMkLst>
        </pc:spChg>
        <pc:picChg chg="add mod">
          <ac:chgData name="Jördis Hagemeier" userId="3be264c1-3c1e-4740-8279-943d6b492974" providerId="ADAL" clId="{F716B31B-CCDC-364F-9800-199AF28286DF}" dt="2025-05-06T14:51:00.451" v="127" actId="1036"/>
          <ac:picMkLst>
            <pc:docMk/>
            <pc:sldMk cId="22340828" sldId="359"/>
            <ac:picMk id="30" creationId="{99CED3E2-3346-0B8F-DD3C-4371B468BDF9}"/>
          </ac:picMkLst>
        </pc:picChg>
        <pc:cxnChg chg="mod">
          <ac:chgData name="Jördis Hagemeier" userId="3be264c1-3c1e-4740-8279-943d6b492974" providerId="ADAL" clId="{F716B31B-CCDC-364F-9800-199AF28286DF}" dt="2025-05-06T14:50:10.913" v="115" actId="14100"/>
          <ac:cxnSpMkLst>
            <pc:docMk/>
            <pc:sldMk cId="22340828" sldId="359"/>
            <ac:cxnSpMk id="10" creationId="{077AF1BE-B2B8-450C-D7E7-B00CE0FEF79E}"/>
          </ac:cxnSpMkLst>
        </pc:cxnChg>
        <pc:cxnChg chg="del">
          <ac:chgData name="Jördis Hagemeier" userId="3be264c1-3c1e-4740-8279-943d6b492974" providerId="ADAL" clId="{F716B31B-CCDC-364F-9800-199AF28286DF}" dt="2025-05-06T14:49:08.318" v="93" actId="478"/>
          <ac:cxnSpMkLst>
            <pc:docMk/>
            <pc:sldMk cId="22340828" sldId="359"/>
            <ac:cxnSpMk id="11" creationId="{B0F67852-5F1A-8690-042E-6B0D045C0683}"/>
          </ac:cxnSpMkLst>
        </pc:cxnChg>
        <pc:cxnChg chg="del">
          <ac:chgData name="Jördis Hagemeier" userId="3be264c1-3c1e-4740-8279-943d6b492974" providerId="ADAL" clId="{F716B31B-CCDC-364F-9800-199AF28286DF}" dt="2025-05-06T14:49:08.318" v="93" actId="478"/>
          <ac:cxnSpMkLst>
            <pc:docMk/>
            <pc:sldMk cId="22340828" sldId="359"/>
            <ac:cxnSpMk id="12" creationId="{50E6E7A4-8236-0AC6-1C6F-59C854AA7B88}"/>
          </ac:cxnSpMkLst>
        </pc:cxnChg>
        <pc:cxnChg chg="add mod">
          <ac:chgData name="Jördis Hagemeier" userId="3be264c1-3c1e-4740-8279-943d6b492974" providerId="ADAL" clId="{F716B31B-CCDC-364F-9800-199AF28286DF}" dt="2025-05-06T14:50:14.797" v="116" actId="14100"/>
          <ac:cxnSpMkLst>
            <pc:docMk/>
            <pc:sldMk cId="22340828" sldId="359"/>
            <ac:cxnSpMk id="19" creationId="{452D9AF4-5063-5A49-13C5-64544FD54330}"/>
          </ac:cxnSpMkLst>
        </pc:cxnChg>
        <pc:cxnChg chg="add mod">
          <ac:chgData name="Jördis Hagemeier" userId="3be264c1-3c1e-4740-8279-943d6b492974" providerId="ADAL" clId="{F716B31B-CCDC-364F-9800-199AF28286DF}" dt="2025-05-06T14:50:18.097" v="117" actId="14100"/>
          <ac:cxnSpMkLst>
            <pc:docMk/>
            <pc:sldMk cId="22340828" sldId="359"/>
            <ac:cxnSpMk id="22" creationId="{4401B7C7-0896-4CB2-19D2-7CE3862DC58D}"/>
          </ac:cxnSpMkLst>
        </pc:cxnChg>
        <pc:cxnChg chg="add del mod">
          <ac:chgData name="Jördis Hagemeier" userId="3be264c1-3c1e-4740-8279-943d6b492974" providerId="ADAL" clId="{F716B31B-CCDC-364F-9800-199AF28286DF}" dt="2025-05-06T14:49:51.586" v="109" actId="478"/>
          <ac:cxnSpMkLst>
            <pc:docMk/>
            <pc:sldMk cId="22340828" sldId="359"/>
            <ac:cxnSpMk id="25" creationId="{F7785309-DE62-42EE-10D7-1B0BDF0A4655}"/>
          </ac:cxnSpMkLst>
        </pc:cxnChg>
      </pc:sldChg>
    </pc:docChg>
  </pc:docChgLst>
  <pc:docChgLst>
    <pc:chgData name="Jördis Hagemeier" userId="3be264c1-3c1e-4740-8279-943d6b492974" providerId="ADAL" clId="{75D63DA4-6C5C-EC4D-AE59-78E1A8535CCD}"/>
    <pc:docChg chg="undo custSel modSld">
      <pc:chgData name="Jördis Hagemeier" userId="3be264c1-3c1e-4740-8279-943d6b492974" providerId="ADAL" clId="{75D63DA4-6C5C-EC4D-AE59-78E1A8535CCD}" dt="2025-05-05T13:02:22.882" v="4" actId="2085"/>
      <pc:docMkLst>
        <pc:docMk/>
      </pc:docMkLst>
      <pc:sldChg chg="modSp">
        <pc:chgData name="Jördis Hagemeier" userId="3be264c1-3c1e-4740-8279-943d6b492974" providerId="ADAL" clId="{75D63DA4-6C5C-EC4D-AE59-78E1A8535CCD}" dt="2025-05-05T13:02:22.882" v="4" actId="2085"/>
        <pc:sldMkLst>
          <pc:docMk/>
          <pc:sldMk cId="3057504735" sldId="327"/>
        </pc:sldMkLst>
        <pc:graphicFrameChg chg="mod">
          <ac:chgData name="Jördis Hagemeier" userId="3be264c1-3c1e-4740-8279-943d6b492974" providerId="ADAL" clId="{75D63DA4-6C5C-EC4D-AE59-78E1A8535CCD}" dt="2025-05-05T13:02:22.882" v="4" actId="2085"/>
          <ac:graphicFrameMkLst>
            <pc:docMk/>
            <pc:sldMk cId="3057504735" sldId="327"/>
            <ac:graphicFrameMk id="4" creationId="{A438476E-6682-451E-A190-4757F5284B61}"/>
          </ac:graphicFrameMkLst>
        </pc:graphicFrameChg>
      </pc:sldChg>
      <pc:sldChg chg="modSp mod">
        <pc:chgData name="Jördis Hagemeier" userId="3be264c1-3c1e-4740-8279-943d6b492974" providerId="ADAL" clId="{75D63DA4-6C5C-EC4D-AE59-78E1A8535CCD}" dt="2025-05-05T13:01:52.462" v="2" actId="1076"/>
        <pc:sldMkLst>
          <pc:docMk/>
          <pc:sldMk cId="3652612968" sldId="353"/>
        </pc:sldMkLst>
        <pc:spChg chg="mod">
          <ac:chgData name="Jördis Hagemeier" userId="3be264c1-3c1e-4740-8279-943d6b492974" providerId="ADAL" clId="{75D63DA4-6C5C-EC4D-AE59-78E1A8535CCD}" dt="2025-05-05T13:01:52.462" v="2" actId="1076"/>
          <ac:spMkLst>
            <pc:docMk/>
            <pc:sldMk cId="3652612968" sldId="353"/>
            <ac:spMk id="32" creationId="{F064DB0C-0898-9F7D-961D-F4060F24EDC2}"/>
          </ac:spMkLst>
        </pc:spChg>
        <pc:grpChg chg="mod">
          <ac:chgData name="Jördis Hagemeier" userId="3be264c1-3c1e-4740-8279-943d6b492974" providerId="ADAL" clId="{75D63DA4-6C5C-EC4D-AE59-78E1A8535CCD}" dt="2025-05-05T13:01:48.426" v="0" actId="1076"/>
          <ac:grpSpMkLst>
            <pc:docMk/>
            <pc:sldMk cId="3652612968" sldId="353"/>
            <ac:grpSpMk id="33" creationId="{E24CF554-73ED-B732-5894-C46868FE086F}"/>
          </ac:grpSpMkLst>
        </pc:gr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_15C_929BA90D.xlsx"/></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_162_4917257F.xlsx"/><Relationship Id="rId1" Type="http://schemas.openxmlformats.org/officeDocument/2006/relationships/themeOverride" Target="../theme/themeOverride9.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_147_B63DD1DF.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_147_B63DD1DF1.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_14E_740A5F4.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_14C_6FE8CBFB.xlsx"/><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_14C_6FE8CBFB2.xlsx"/><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_14C_6FE8CBFB3.xlsx"/><Relationship Id="rId1" Type="http://schemas.openxmlformats.org/officeDocument/2006/relationships/themeOverride" Target="../theme/themeOverride6.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_14C_6FE8CBFB4.xlsx"/><Relationship Id="rId1" Type="http://schemas.openxmlformats.org/officeDocument/2006/relationships/themeOverride" Target="../theme/themeOverride7.xml"/></Relationships>
</file>

<file path=ppt/charts/_rels/chart9.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_15D_88C12629.xlsx"/><Relationship Id="rId1" Type="http://schemas.openxmlformats.org/officeDocument/2006/relationships/themeOverride" Target="../theme/themeOverrid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560" b="1" i="0" u="none" strike="noStrike" kern="1200" spc="0" baseline="0">
                <a:solidFill>
                  <a:sysClr val="windowText" lastClr="000000"/>
                </a:solidFill>
                <a:latin typeface="Arial" panose="020B0604020202020204" pitchFamily="34" charset="0"/>
                <a:ea typeface="+mn-ea"/>
                <a:cs typeface="+mn-cs"/>
              </a:defRPr>
            </a:pPr>
            <a:r>
              <a:rPr lang="de-DE" sz="1560" b="1" i="0" baseline="0">
                <a:solidFill>
                  <a:sysClr val="windowText" lastClr="000000"/>
                </a:solidFill>
                <a:latin typeface="Arial" panose="020B0604020202020204" pitchFamily="34" charset="0"/>
              </a:rPr>
              <a:t>Teilnehmende Kommunen nach Einwohnerzahl</a:t>
            </a:r>
          </a:p>
        </c:rich>
      </c:tx>
      <c:overlay val="0"/>
      <c:spPr>
        <a:noFill/>
        <a:ln>
          <a:noFill/>
        </a:ln>
        <a:effectLst/>
      </c:spPr>
      <c:txPr>
        <a:bodyPr rot="0" spcFirstLastPara="1" vertOverflow="ellipsis" vert="horz" wrap="square" anchor="ctr" anchorCtr="1"/>
        <a:lstStyle/>
        <a:p>
          <a:pPr>
            <a:defRPr sz="1560" b="1" i="0" u="none" strike="noStrike" kern="1200" spc="0" baseline="0">
              <a:solidFill>
                <a:sysClr val="windowText" lastClr="000000"/>
              </a:solidFill>
              <a:latin typeface="Arial" panose="020B0604020202020204" pitchFamily="34" charset="0"/>
              <a:ea typeface="+mn-ea"/>
              <a:cs typeface="+mn-cs"/>
            </a:defRPr>
          </a:pPr>
          <a:endParaRPr lang="de-DE"/>
        </a:p>
      </c:txPr>
    </c:title>
    <c:autoTitleDeleted val="0"/>
    <c:plotArea>
      <c:layout/>
      <c:barChart>
        <c:barDir val="bar"/>
        <c:grouping val="clustered"/>
        <c:varyColors val="0"/>
        <c:ser>
          <c:idx val="0"/>
          <c:order val="0"/>
          <c:tx>
            <c:strRef>
              <c:f>'Tabelle6 (2)'!$C$7</c:f>
              <c:strCache>
                <c:ptCount val="1"/>
                <c:pt idx="0">
                  <c:v>Anzahl Kommunen insgesamt</c:v>
                </c:pt>
              </c:strCache>
            </c:strRef>
          </c:tx>
          <c:spPr>
            <a:solidFill>
              <a:srgbClr val="009EE0"/>
            </a:solidFill>
            <a:ln>
              <a:noFill/>
            </a:ln>
            <a:effectLst/>
          </c:spPr>
          <c:invertIfNegative val="0"/>
          <c:cat>
            <c:strRef>
              <c:f>'Tabelle6 (2)'!$B$8:$B$13</c:f>
              <c:strCache>
                <c:ptCount val="6"/>
                <c:pt idx="0">
                  <c:v>1-10.000</c:v>
                </c:pt>
                <c:pt idx="1">
                  <c:v>10.001-20.000</c:v>
                </c:pt>
                <c:pt idx="2">
                  <c:v>20.001-30.000</c:v>
                </c:pt>
                <c:pt idx="3">
                  <c:v>30.001-40.000</c:v>
                </c:pt>
                <c:pt idx="4">
                  <c:v>40.001-50.000</c:v>
                </c:pt>
                <c:pt idx="5">
                  <c:v>über 50.000</c:v>
                </c:pt>
              </c:strCache>
            </c:strRef>
          </c:cat>
          <c:val>
            <c:numRef>
              <c:f>'Tabelle6 (2)'!$C$8:$C$13</c:f>
              <c:numCache>
                <c:formatCode>General</c:formatCode>
                <c:ptCount val="6"/>
                <c:pt idx="0">
                  <c:v>53</c:v>
                </c:pt>
                <c:pt idx="1">
                  <c:v>130</c:v>
                </c:pt>
                <c:pt idx="2">
                  <c:v>75</c:v>
                </c:pt>
                <c:pt idx="3">
                  <c:v>34</c:v>
                </c:pt>
                <c:pt idx="4">
                  <c:v>26</c:v>
                </c:pt>
                <c:pt idx="5">
                  <c:v>104</c:v>
                </c:pt>
              </c:numCache>
            </c:numRef>
          </c:val>
          <c:extLst>
            <c:ext xmlns:c16="http://schemas.microsoft.com/office/drawing/2014/chart" uri="{C3380CC4-5D6E-409C-BE32-E72D297353CC}">
              <c16:uniqueId val="{00000000-1E0A-4E89-AFEB-7231AFB1A014}"/>
            </c:ext>
          </c:extLst>
        </c:ser>
        <c:ser>
          <c:idx val="1"/>
          <c:order val="1"/>
          <c:tx>
            <c:strRef>
              <c:f>'Tabelle6 (2)'!$D$7</c:f>
              <c:strCache>
                <c:ptCount val="1"/>
                <c:pt idx="0">
                  <c:v>Anzahl Kommunen teilgenommen </c:v>
                </c:pt>
              </c:strCache>
            </c:strRef>
          </c:tx>
          <c:spPr>
            <a:solidFill>
              <a:srgbClr val="C8D778"/>
            </a:solidFill>
            <a:ln>
              <a:noFill/>
            </a:ln>
            <a:effectLst/>
          </c:spPr>
          <c:invertIfNegative val="0"/>
          <c:dLbls>
            <c:dLbl>
              <c:idx val="0"/>
              <c:tx>
                <c:rich>
                  <a:bodyPr/>
                  <a:lstStyle/>
                  <a:p>
                    <a:r>
                      <a:rPr lang="en-US"/>
                      <a:t>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1E0A-4E89-AFEB-7231AFB1A014}"/>
                </c:ext>
              </c:extLst>
            </c:dLbl>
            <c:dLbl>
              <c:idx val="1"/>
              <c:tx>
                <c:rich>
                  <a:bodyPr/>
                  <a:lstStyle/>
                  <a:p>
                    <a:r>
                      <a:rPr lang="en-US"/>
                      <a:t>10%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1E0A-4E89-AFEB-7231AFB1A014}"/>
                </c:ext>
              </c:extLst>
            </c:dLbl>
            <c:dLbl>
              <c:idx val="2"/>
              <c:tx>
                <c:rich>
                  <a:bodyPr/>
                  <a:lstStyle/>
                  <a:p>
                    <a:r>
                      <a:rPr lang="en-US"/>
                      <a:t>17%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1E0A-4E89-AFEB-7231AFB1A014}"/>
                </c:ext>
              </c:extLst>
            </c:dLbl>
            <c:dLbl>
              <c:idx val="3"/>
              <c:tx>
                <c:rich>
                  <a:bodyPr/>
                  <a:lstStyle/>
                  <a:p>
                    <a:r>
                      <a:rPr lang="en-US"/>
                      <a:t>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1E0A-4E89-AFEB-7231AFB1A014}"/>
                </c:ext>
              </c:extLst>
            </c:dLbl>
            <c:dLbl>
              <c:idx val="4"/>
              <c:tx>
                <c:rich>
                  <a:bodyPr/>
                  <a:lstStyle/>
                  <a:p>
                    <a:r>
                      <a:rPr lang="en-US"/>
                      <a:t>35%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1E0A-4E89-AFEB-7231AFB1A014}"/>
                </c:ext>
              </c:extLst>
            </c:dLbl>
            <c:dLbl>
              <c:idx val="5"/>
              <c:tx>
                <c:rich>
                  <a:bodyPr/>
                  <a:lstStyle/>
                  <a:p>
                    <a:r>
                      <a:rPr lang="en-US"/>
                      <a:t>30%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1E0A-4E89-AFEB-7231AFB1A014}"/>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panose="020B0604020202020204" pitchFamily="34" charset="0"/>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'Tabelle6 (2)'!$B$8:$B$13</c:f>
              <c:strCache>
                <c:ptCount val="6"/>
                <c:pt idx="0">
                  <c:v>1-10.000</c:v>
                </c:pt>
                <c:pt idx="1">
                  <c:v>10.001-20.000</c:v>
                </c:pt>
                <c:pt idx="2">
                  <c:v>20.001-30.000</c:v>
                </c:pt>
                <c:pt idx="3">
                  <c:v>30.001-40.000</c:v>
                </c:pt>
                <c:pt idx="4">
                  <c:v>40.001-50.000</c:v>
                </c:pt>
                <c:pt idx="5">
                  <c:v>über 50.000</c:v>
                </c:pt>
              </c:strCache>
            </c:strRef>
          </c:cat>
          <c:val>
            <c:numRef>
              <c:f>'Tabelle6 (2)'!$D$8:$D$13</c:f>
              <c:numCache>
                <c:formatCode>General</c:formatCode>
                <c:ptCount val="6"/>
                <c:pt idx="0">
                  <c:v>4</c:v>
                </c:pt>
                <c:pt idx="1">
                  <c:v>13</c:v>
                </c:pt>
                <c:pt idx="2">
                  <c:v>13</c:v>
                </c:pt>
                <c:pt idx="3">
                  <c:v>3</c:v>
                </c:pt>
                <c:pt idx="4">
                  <c:v>9</c:v>
                </c:pt>
                <c:pt idx="5">
                  <c:v>31</c:v>
                </c:pt>
              </c:numCache>
            </c:numRef>
          </c:val>
          <c:extLst>
            <c:ext xmlns:c16="http://schemas.microsoft.com/office/drawing/2014/chart" uri="{C3380CC4-5D6E-409C-BE32-E72D297353CC}">
              <c16:uniqueId val="{00000007-1E0A-4E89-AFEB-7231AFB1A014}"/>
            </c:ext>
          </c:extLst>
        </c:ser>
        <c:dLbls>
          <c:showLegendKey val="0"/>
          <c:showVal val="0"/>
          <c:showCatName val="0"/>
          <c:showSerName val="0"/>
          <c:showPercent val="0"/>
          <c:showBubbleSize val="0"/>
        </c:dLbls>
        <c:gapWidth val="60"/>
        <c:axId val="1098370032"/>
        <c:axId val="1098360912"/>
      </c:barChart>
      <c:catAx>
        <c:axId val="10983700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mn-cs"/>
              </a:defRPr>
            </a:pPr>
            <a:endParaRPr lang="de-DE"/>
          </a:p>
        </c:txPr>
        <c:crossAx val="1098360912"/>
        <c:crosses val="autoZero"/>
        <c:auto val="1"/>
        <c:lblAlgn val="ctr"/>
        <c:lblOffset val="100"/>
        <c:noMultiLvlLbl val="0"/>
      </c:catAx>
      <c:valAx>
        <c:axId val="1098360912"/>
        <c:scaling>
          <c:orientation val="minMax"/>
          <c:max val="130"/>
          <c:min val="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de-DE"/>
          </a:p>
        </c:txPr>
        <c:crossAx val="10983700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ACACAC">
        <a:lumMod val="20000"/>
        <a:lumOff val="80000"/>
      </a:srgbClr>
    </a:solidFill>
    <a:ln>
      <a:noFill/>
    </a:ln>
    <a:effectLst/>
  </c:spPr>
  <c:txPr>
    <a:bodyPr/>
    <a:lstStyle/>
    <a:p>
      <a:pPr>
        <a:defRPr baseline="0"/>
      </a:pPr>
      <a:endParaRPr lang="de-DE"/>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rtl="0">
              <a:defRPr sz="1560" baseline="0">
                <a:latin typeface="Arial" panose="020B0604020202020204" pitchFamily="34" charset="0"/>
              </a:defRPr>
            </a:pPr>
            <a:r>
              <a:rPr lang="de-DE" sz="1560" baseline="0">
                <a:latin typeface="Arial" panose="020B0604020202020204" pitchFamily="34" charset="0"/>
              </a:rPr>
              <a:t>Welches Fachverfahren nutzen Sie?</a:t>
            </a:r>
          </a:p>
        </c:rich>
      </c:tx>
      <c:layout>
        <c:manualLayout>
          <c:xMode val="edge"/>
          <c:yMode val="edge"/>
          <c:x val="0.30871010724400411"/>
          <c:y val="5.5791014571558689E-2"/>
        </c:manualLayout>
      </c:layout>
      <c:overlay val="0"/>
    </c:title>
    <c:autoTitleDeleted val="0"/>
    <c:plotArea>
      <c:layout>
        <c:manualLayout>
          <c:layoutTarget val="inner"/>
          <c:xMode val="edge"/>
          <c:yMode val="edge"/>
          <c:x val="0.15512852789762913"/>
          <c:y val="0.19234651985346751"/>
          <c:w val="0.82061568378925076"/>
          <c:h val="0.64958419301865344"/>
        </c:manualLayout>
      </c:layout>
      <c:barChart>
        <c:barDir val="bar"/>
        <c:grouping val="clustered"/>
        <c:varyColors val="0"/>
        <c:ser>
          <c:idx val="0"/>
          <c:order val="0"/>
          <c:tx>
            <c:strRef>
              <c:f>Fachverf.!$A$8</c:f>
              <c:strCache>
                <c:ptCount val="1"/>
                <c:pt idx="0">
                  <c:v>gesamt </c:v>
                </c:pt>
              </c:strCache>
            </c:strRef>
          </c:tx>
          <c:spPr>
            <a:solidFill>
              <a:srgbClr val="009EE0"/>
            </a:solidFill>
            <a:ln>
              <a:solidFill>
                <a:srgbClr val="C8D778"/>
              </a:solidFill>
            </a:ln>
          </c:spPr>
          <c:invertIfNegative val="0"/>
          <c:dPt>
            <c:idx val="0"/>
            <c:invertIfNegative val="0"/>
            <c:bubble3D val="0"/>
            <c:spPr>
              <a:solidFill>
                <a:srgbClr val="009EE0"/>
              </a:solidFill>
              <a:ln>
                <a:solidFill>
                  <a:srgbClr val="009EE0"/>
                </a:solidFill>
              </a:ln>
            </c:spPr>
            <c:extLst>
              <c:ext xmlns:c16="http://schemas.microsoft.com/office/drawing/2014/chart" uri="{C3380CC4-5D6E-409C-BE32-E72D297353CC}">
                <c16:uniqueId val="{00000005-DC6B-4328-A73D-B5713B565EE0}"/>
              </c:ext>
            </c:extLst>
          </c:dPt>
          <c:dPt>
            <c:idx val="1"/>
            <c:invertIfNegative val="0"/>
            <c:bubble3D val="0"/>
            <c:spPr>
              <a:solidFill>
                <a:srgbClr val="B3D5E9"/>
              </a:solidFill>
              <a:ln>
                <a:solidFill>
                  <a:srgbClr val="B3D5E9"/>
                </a:solidFill>
              </a:ln>
            </c:spPr>
            <c:extLst>
              <c:ext xmlns:c16="http://schemas.microsoft.com/office/drawing/2014/chart" uri="{C3380CC4-5D6E-409C-BE32-E72D297353CC}">
                <c16:uniqueId val="{00000000-DC6B-4328-A73D-B5713B565EE0}"/>
              </c:ext>
            </c:extLst>
          </c:dPt>
          <c:dPt>
            <c:idx val="2"/>
            <c:invertIfNegative val="0"/>
            <c:bubble3D val="0"/>
            <c:spPr>
              <a:solidFill>
                <a:srgbClr val="C8D778"/>
              </a:solidFill>
              <a:ln>
                <a:solidFill>
                  <a:srgbClr val="C8D778"/>
                </a:solidFill>
              </a:ln>
            </c:spPr>
            <c:extLst>
              <c:ext xmlns:c16="http://schemas.microsoft.com/office/drawing/2014/chart" uri="{C3380CC4-5D6E-409C-BE32-E72D297353CC}">
                <c16:uniqueId val="{00000001-DC6B-4328-A73D-B5713B565EE0}"/>
              </c:ext>
            </c:extLst>
          </c:dPt>
          <c:dPt>
            <c:idx val="3"/>
            <c:invertIfNegative val="0"/>
            <c:bubble3D val="0"/>
            <c:spPr>
              <a:solidFill>
                <a:srgbClr val="D0E1F2"/>
              </a:solidFill>
              <a:ln>
                <a:solidFill>
                  <a:srgbClr val="D0E1F2"/>
                </a:solidFill>
              </a:ln>
            </c:spPr>
            <c:extLst>
              <c:ext xmlns:c16="http://schemas.microsoft.com/office/drawing/2014/chart" uri="{C3380CC4-5D6E-409C-BE32-E72D297353CC}">
                <c16:uniqueId val="{00000002-DC6B-4328-A73D-B5713B565EE0}"/>
              </c:ext>
            </c:extLst>
          </c:dPt>
          <c:dPt>
            <c:idx val="4"/>
            <c:invertIfNegative val="0"/>
            <c:bubble3D val="0"/>
            <c:spPr>
              <a:solidFill>
                <a:srgbClr val="DBE1B4"/>
              </a:solidFill>
              <a:ln>
                <a:solidFill>
                  <a:srgbClr val="DBE1B4"/>
                </a:solidFill>
              </a:ln>
            </c:spPr>
            <c:extLst>
              <c:ext xmlns:c16="http://schemas.microsoft.com/office/drawing/2014/chart" uri="{C3380CC4-5D6E-409C-BE32-E72D297353CC}">
                <c16:uniqueId val="{00000003-DC6B-4328-A73D-B5713B565EE0}"/>
              </c:ext>
            </c:extLst>
          </c:dPt>
          <c:dLbls>
            <c:spPr>
              <a:noFill/>
              <a:ln>
                <a:noFill/>
              </a:ln>
              <a:effectLst/>
            </c:spPr>
            <c:txPr>
              <a:bodyPr/>
              <a:lstStyle/>
              <a:p>
                <a:pPr>
                  <a:defRPr baseline="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Fachverf.!$B$7:$F$7</c:f>
              <c:strCache>
                <c:ptCount val="5"/>
                <c:pt idx="0">
                  <c:v>migewa</c:v>
                </c:pt>
                <c:pt idx="1">
                  <c:v>VOIS|GESO</c:v>
                </c:pt>
                <c:pt idx="2">
                  <c:v>GEVE 4</c:v>
                </c:pt>
                <c:pt idx="3">
                  <c:v>PC-Klaus</c:v>
                </c:pt>
                <c:pt idx="4">
                  <c:v>Sonstiges</c:v>
                </c:pt>
              </c:strCache>
            </c:strRef>
          </c:cat>
          <c:val>
            <c:numRef>
              <c:f>Fachverf.!$B$8:$F$8</c:f>
              <c:numCache>
                <c:formatCode>#,##0;\-#,##0;\-</c:formatCode>
                <c:ptCount val="5"/>
                <c:pt idx="0">
                  <c:v>19</c:v>
                </c:pt>
                <c:pt idx="1">
                  <c:v>13</c:v>
                </c:pt>
                <c:pt idx="2">
                  <c:v>5</c:v>
                </c:pt>
                <c:pt idx="3">
                  <c:v>2</c:v>
                </c:pt>
                <c:pt idx="4">
                  <c:v>3</c:v>
                </c:pt>
              </c:numCache>
            </c:numRef>
          </c:val>
          <c:extLst>
            <c:ext xmlns:c16="http://schemas.microsoft.com/office/drawing/2014/chart" uri="{C3380CC4-5D6E-409C-BE32-E72D297353CC}">
              <c16:uniqueId val="{00000000-EE28-4E4F-925D-418E3FE610C3}"/>
            </c:ext>
          </c:extLst>
        </c:ser>
        <c:dLbls>
          <c:showLegendKey val="0"/>
          <c:showVal val="1"/>
          <c:showCatName val="0"/>
          <c:showSerName val="0"/>
          <c:showPercent val="0"/>
          <c:showBubbleSize val="0"/>
        </c:dLbls>
        <c:gapWidth val="40"/>
        <c:overlap val="-25"/>
        <c:axId val="513571424"/>
        <c:axId val="513567896"/>
      </c:barChart>
      <c:catAx>
        <c:axId val="513571424"/>
        <c:scaling>
          <c:orientation val="maxMin"/>
        </c:scaling>
        <c:delete val="0"/>
        <c:axPos val="l"/>
        <c:numFmt formatCode="General" sourceLinked="1"/>
        <c:majorTickMark val="none"/>
        <c:minorTickMark val="none"/>
        <c:tickLblPos val="nextTo"/>
        <c:txPr>
          <a:bodyPr/>
          <a:lstStyle/>
          <a:p>
            <a:pPr>
              <a:defRPr baseline="0">
                <a:latin typeface="Arial" panose="020B0604020202020204" pitchFamily="34" charset="0"/>
              </a:defRPr>
            </a:pPr>
            <a:endParaRPr lang="de-DE"/>
          </a:p>
        </c:txPr>
        <c:crossAx val="513567896"/>
        <c:crosses val="autoZero"/>
        <c:auto val="1"/>
        <c:lblAlgn val="ctr"/>
        <c:lblOffset val="100"/>
        <c:noMultiLvlLbl val="0"/>
      </c:catAx>
      <c:valAx>
        <c:axId val="513567896"/>
        <c:scaling>
          <c:orientation val="minMax"/>
        </c:scaling>
        <c:delete val="1"/>
        <c:axPos val="t"/>
        <c:numFmt formatCode="#,##0;\-#,##0;\-" sourceLinked="1"/>
        <c:majorTickMark val="out"/>
        <c:minorTickMark val="none"/>
        <c:tickLblPos val="nextTo"/>
        <c:crossAx val="513571424"/>
        <c:crosses val="autoZero"/>
        <c:crossBetween val="between"/>
      </c:valAx>
      <c:spPr>
        <a:solidFill>
          <a:srgbClr val="ACACAC">
            <a:lumMod val="20000"/>
            <a:lumOff val="80000"/>
          </a:srgbClr>
        </a:solidFill>
      </c:spPr>
    </c:plotArea>
    <c:legend>
      <c:legendPos val="b"/>
      <c:overlay val="0"/>
      <c:txPr>
        <a:bodyPr/>
        <a:lstStyle/>
        <a:p>
          <a:pPr>
            <a:defRPr baseline="0">
              <a:latin typeface="Arial" panose="020B0604020202020204" pitchFamily="34" charset="0"/>
            </a:defRPr>
          </a:pPr>
          <a:endParaRPr lang="de-DE"/>
        </a:p>
      </c:txPr>
    </c:legend>
    <c:plotVisOnly val="1"/>
    <c:dispBlanksAs val="gap"/>
    <c:showDLblsOverMax val="0"/>
  </c:chart>
  <c:spPr>
    <a:solidFill>
      <a:srgbClr val="ACACAC">
        <a:lumMod val="20000"/>
        <a:lumOff val="80000"/>
      </a:srgbClr>
    </a:solidFill>
    <a:ln>
      <a:solidFill>
        <a:srgbClr val="FFFFFF"/>
      </a:solidFill>
    </a:ln>
  </c:spPr>
  <c:txPr>
    <a:bodyPr/>
    <a:lstStyle/>
    <a:p>
      <a:pPr>
        <a:defRPr sz="1400" baseline="0">
          <a:latin typeface="+mn-lt"/>
          <a:cs typeface="Calibri" panose="020F0502020204030204" pitchFamily="34" charset="0"/>
        </a:defRPr>
      </a:pPr>
      <a:endParaRPr lang="de-DE"/>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rtl="0">
              <a:defRPr sz="1500" baseline="0"/>
            </a:pPr>
            <a:r>
              <a:rPr lang="en-US" sz="1500" baseline="0"/>
              <a:t>In welchem Regierungsbezirk liegt Ihre Behörde?</a:t>
            </a:r>
          </a:p>
        </c:rich>
      </c:tx>
      <c:overlay val="0"/>
    </c:title>
    <c:autoTitleDeleted val="0"/>
    <c:plotArea>
      <c:layout/>
      <c:barChart>
        <c:barDir val="bar"/>
        <c:grouping val="clustered"/>
        <c:varyColors val="0"/>
        <c:ser>
          <c:idx val="0"/>
          <c:order val="0"/>
          <c:tx>
            <c:strRef>
              <c:f>'F1'!$A$17</c:f>
              <c:strCache>
                <c:ptCount val="1"/>
                <c:pt idx="0">
                  <c:v>Anteile an Gesamt (n=131)</c:v>
                </c:pt>
              </c:strCache>
            </c:strRef>
          </c:tx>
          <c:spPr>
            <a:solidFill>
              <a:srgbClr val="009EE0"/>
            </a:solidFill>
            <a:ln>
              <a:solidFill>
                <a:srgbClr val="009EE0"/>
              </a:solidFill>
            </a:ln>
          </c:spPr>
          <c:invertIfNegative val="0"/>
          <c:dLbls>
            <c:spPr>
              <a:noFill/>
              <a:ln>
                <a:noFill/>
              </a:ln>
              <a:effectLst/>
            </c:spPr>
            <c:txPr>
              <a:bodyPr/>
              <a:lstStyle/>
              <a:p>
                <a:pPr>
                  <a:defRPr sz="1400" baseline="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'F1'!$B$16:$F$16</c:f>
              <c:strCache>
                <c:ptCount val="5"/>
                <c:pt idx="0">
                  <c:v>Düsseldorf</c:v>
                </c:pt>
                <c:pt idx="1">
                  <c:v>Detmold</c:v>
                </c:pt>
                <c:pt idx="2">
                  <c:v>Münster</c:v>
                </c:pt>
                <c:pt idx="3">
                  <c:v>Arnsberg</c:v>
                </c:pt>
                <c:pt idx="4">
                  <c:v>Köln</c:v>
                </c:pt>
              </c:strCache>
            </c:strRef>
          </c:cat>
          <c:val>
            <c:numRef>
              <c:f>'F1'!$B$17:$F$17</c:f>
              <c:numCache>
                <c:formatCode>0%</c:formatCode>
                <c:ptCount val="5"/>
                <c:pt idx="0">
                  <c:v>0.32061068702290074</c:v>
                </c:pt>
                <c:pt idx="1">
                  <c:v>0.19847328244274809</c:v>
                </c:pt>
                <c:pt idx="2">
                  <c:v>0.19083969465648856</c:v>
                </c:pt>
                <c:pt idx="3">
                  <c:v>0.16030534351145037</c:v>
                </c:pt>
                <c:pt idx="4">
                  <c:v>0.12977099236641221</c:v>
                </c:pt>
              </c:numCache>
            </c:numRef>
          </c:val>
          <c:extLst>
            <c:ext xmlns:c16="http://schemas.microsoft.com/office/drawing/2014/chart" uri="{C3380CC4-5D6E-409C-BE32-E72D297353CC}">
              <c16:uniqueId val="{00000000-745B-40A8-84D7-F3B85BB5E4EF}"/>
            </c:ext>
          </c:extLst>
        </c:ser>
        <c:dLbls>
          <c:showLegendKey val="0"/>
          <c:showVal val="1"/>
          <c:showCatName val="0"/>
          <c:showSerName val="0"/>
          <c:showPercent val="0"/>
          <c:showBubbleSize val="0"/>
        </c:dLbls>
        <c:gapWidth val="40"/>
        <c:overlap val="-25"/>
        <c:axId val="513571424"/>
        <c:axId val="513567896"/>
      </c:barChart>
      <c:catAx>
        <c:axId val="513571424"/>
        <c:scaling>
          <c:orientation val="maxMin"/>
        </c:scaling>
        <c:delete val="0"/>
        <c:axPos val="l"/>
        <c:numFmt formatCode="General" sourceLinked="1"/>
        <c:majorTickMark val="none"/>
        <c:minorTickMark val="none"/>
        <c:tickLblPos val="nextTo"/>
        <c:txPr>
          <a:bodyPr/>
          <a:lstStyle/>
          <a:p>
            <a:pPr>
              <a:defRPr sz="1400" baseline="0"/>
            </a:pPr>
            <a:endParaRPr lang="de-DE"/>
          </a:p>
        </c:txPr>
        <c:crossAx val="513567896"/>
        <c:crosses val="autoZero"/>
        <c:auto val="1"/>
        <c:lblAlgn val="ctr"/>
        <c:lblOffset val="100"/>
        <c:noMultiLvlLbl val="0"/>
      </c:catAx>
      <c:valAx>
        <c:axId val="513567896"/>
        <c:scaling>
          <c:orientation val="minMax"/>
        </c:scaling>
        <c:delete val="1"/>
        <c:axPos val="t"/>
        <c:numFmt formatCode="0%" sourceLinked="1"/>
        <c:majorTickMark val="out"/>
        <c:minorTickMark val="none"/>
        <c:tickLblPos val="nextTo"/>
        <c:crossAx val="513571424"/>
        <c:crosses val="autoZero"/>
        <c:crossBetween val="between"/>
      </c:valAx>
    </c:plotArea>
    <c:legend>
      <c:legendPos val="b"/>
      <c:overlay val="0"/>
    </c:legend>
    <c:plotVisOnly val="1"/>
    <c:dispBlanksAs val="gap"/>
    <c:showDLblsOverMax val="0"/>
  </c:chart>
  <c:spPr>
    <a:ln>
      <a:solidFill>
        <a:srgbClr val="FFFFFF"/>
      </a:solidFill>
    </a:ln>
  </c:spPr>
  <c:txPr>
    <a:bodyPr/>
    <a:lstStyle/>
    <a:p>
      <a:pPr>
        <a:defRPr sz="1100" baseline="0">
          <a:latin typeface="Arial" panose="020B0604020202020204" pitchFamily="34" charset="0"/>
          <a:cs typeface="Calibri" panose="020F0502020204030204" pitchFamily="34" charset="0"/>
        </a:defRPr>
      </a:pPr>
      <a:endParaRPr lang="de-DE"/>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rtl="0">
              <a:defRPr sz="1500" baseline="0"/>
            </a:pPr>
            <a:r>
              <a:rPr lang="en-US" sz="1500" baseline="0"/>
              <a:t>In welchem Bereich sind Sie tätig?</a:t>
            </a:r>
          </a:p>
        </c:rich>
      </c:tx>
      <c:overlay val="0"/>
    </c:title>
    <c:autoTitleDeleted val="0"/>
    <c:plotArea>
      <c:layout/>
      <c:barChart>
        <c:barDir val="bar"/>
        <c:grouping val="clustered"/>
        <c:varyColors val="0"/>
        <c:ser>
          <c:idx val="0"/>
          <c:order val="0"/>
          <c:tx>
            <c:strRef>
              <c:f>'F2'!$A$18</c:f>
              <c:strCache>
                <c:ptCount val="1"/>
                <c:pt idx="0">
                  <c:v>Anteile an Gesamt (n=119)</c:v>
                </c:pt>
              </c:strCache>
            </c:strRef>
          </c:tx>
          <c:spPr>
            <a:solidFill>
              <a:srgbClr val="009EE0"/>
            </a:solidFill>
            <a:ln>
              <a:noFill/>
            </a:ln>
          </c:spPr>
          <c:invertIfNegative val="0"/>
          <c:dLbls>
            <c:spPr>
              <a:noFill/>
              <a:ln>
                <a:noFill/>
              </a:ln>
              <a:effectLst/>
            </c:spPr>
            <c:txPr>
              <a:bodyPr/>
              <a:lstStyle/>
              <a:p>
                <a:pPr>
                  <a:defRPr sz="1400" baseline="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'F2'!$B$17:$D$17</c:f>
              <c:strCache>
                <c:ptCount val="3"/>
                <c:pt idx="0">
                  <c:v>OZG-Koordination/Digitale Transformation/CDOZG-Koordination/Digitale Transformation/CDO</c:v>
                </c:pt>
                <c:pt idx="1">
                  <c:v>Fachabteilung/Vollzugsbehörde</c:v>
                </c:pt>
                <c:pt idx="2">
                  <c:v>IT-Abteilung</c:v>
                </c:pt>
              </c:strCache>
            </c:strRef>
          </c:cat>
          <c:val>
            <c:numRef>
              <c:f>'F2'!$B$18:$D$18</c:f>
              <c:numCache>
                <c:formatCode>0%</c:formatCode>
                <c:ptCount val="3"/>
                <c:pt idx="0">
                  <c:v>0.47899159663865548</c:v>
                </c:pt>
                <c:pt idx="1">
                  <c:v>0.41176470588235292</c:v>
                </c:pt>
                <c:pt idx="2">
                  <c:v>0.1092436974789916</c:v>
                </c:pt>
              </c:numCache>
            </c:numRef>
          </c:val>
          <c:extLst>
            <c:ext xmlns:c16="http://schemas.microsoft.com/office/drawing/2014/chart" uri="{C3380CC4-5D6E-409C-BE32-E72D297353CC}">
              <c16:uniqueId val="{00000000-709C-49C9-99C1-2267D3E010A0}"/>
            </c:ext>
          </c:extLst>
        </c:ser>
        <c:dLbls>
          <c:showLegendKey val="0"/>
          <c:showVal val="1"/>
          <c:showCatName val="0"/>
          <c:showSerName val="0"/>
          <c:showPercent val="0"/>
          <c:showBubbleSize val="0"/>
        </c:dLbls>
        <c:gapWidth val="40"/>
        <c:overlap val="-25"/>
        <c:axId val="513571424"/>
        <c:axId val="513567896"/>
      </c:barChart>
      <c:catAx>
        <c:axId val="513571424"/>
        <c:scaling>
          <c:orientation val="maxMin"/>
        </c:scaling>
        <c:delete val="0"/>
        <c:axPos val="l"/>
        <c:numFmt formatCode="General" sourceLinked="1"/>
        <c:majorTickMark val="none"/>
        <c:minorTickMark val="none"/>
        <c:tickLblPos val="nextTo"/>
        <c:txPr>
          <a:bodyPr rot="0" vert="horz" anchor="ctr" anchorCtr="1"/>
          <a:lstStyle/>
          <a:p>
            <a:pPr algn="just">
              <a:defRPr sz="1400" baseline="0"/>
            </a:pPr>
            <a:endParaRPr lang="de-DE"/>
          </a:p>
        </c:txPr>
        <c:crossAx val="513567896"/>
        <c:crosses val="autoZero"/>
        <c:auto val="1"/>
        <c:lblAlgn val="ctr"/>
        <c:lblOffset val="100"/>
        <c:noMultiLvlLbl val="0"/>
      </c:catAx>
      <c:valAx>
        <c:axId val="513567896"/>
        <c:scaling>
          <c:orientation val="minMax"/>
        </c:scaling>
        <c:delete val="1"/>
        <c:axPos val="t"/>
        <c:numFmt formatCode="0%" sourceLinked="1"/>
        <c:majorTickMark val="out"/>
        <c:minorTickMark val="none"/>
        <c:tickLblPos val="nextTo"/>
        <c:crossAx val="513571424"/>
        <c:crosses val="autoZero"/>
        <c:crossBetween val="between"/>
      </c:valAx>
    </c:plotArea>
    <c:legend>
      <c:legendPos val="b"/>
      <c:overlay val="0"/>
    </c:legend>
    <c:plotVisOnly val="1"/>
    <c:dispBlanksAs val="gap"/>
    <c:showDLblsOverMax val="0"/>
  </c:chart>
  <c:spPr>
    <a:ln>
      <a:noFill/>
    </a:ln>
  </c:spPr>
  <c:txPr>
    <a:bodyPr/>
    <a:lstStyle/>
    <a:p>
      <a:pPr>
        <a:defRPr sz="1100" baseline="0">
          <a:latin typeface="Arial" panose="020B0604020202020204" pitchFamily="34" charset="0"/>
          <a:cs typeface="Calibri" panose="020F0502020204030204" pitchFamily="34" charset="0"/>
        </a:defRPr>
      </a:pPr>
      <a:endParaRPr lang="de-DE"/>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rtl="0">
              <a:defRPr sz="1560" baseline="0"/>
            </a:pPr>
            <a:r>
              <a:rPr lang="en-US" sz="1560" baseline="0">
                <a:latin typeface="Arial" panose="020B0604020202020204" pitchFamily="34" charset="0"/>
                <a:cs typeface="Arial" panose="020B0604020202020204" pitchFamily="34" charset="0"/>
              </a:rPr>
              <a:t>Wie </a:t>
            </a:r>
            <a:r>
              <a:rPr lang="en-US" sz="1560" baseline="0" err="1">
                <a:latin typeface="Arial" panose="020B0604020202020204" pitchFamily="34" charset="0"/>
                <a:cs typeface="Arial" panose="020B0604020202020204" pitchFamily="34" charset="0"/>
              </a:rPr>
              <a:t>häufig</a:t>
            </a:r>
            <a:r>
              <a:rPr lang="en-US" sz="1560" baseline="0">
                <a:latin typeface="Arial" panose="020B0604020202020204" pitchFamily="34" charset="0"/>
                <a:cs typeface="Arial" panose="020B0604020202020204" pitchFamily="34" charset="0"/>
              </a:rPr>
              <a:t> </a:t>
            </a:r>
            <a:r>
              <a:rPr lang="en-US" sz="1560" baseline="0" err="1">
                <a:latin typeface="Arial" panose="020B0604020202020204" pitchFamily="34" charset="0"/>
                <a:cs typeface="Arial" panose="020B0604020202020204" pitchFamily="34" charset="0"/>
              </a:rPr>
              <a:t>arbeiten</a:t>
            </a:r>
            <a:r>
              <a:rPr lang="en-US" sz="1560" baseline="0">
                <a:latin typeface="Arial" panose="020B0604020202020204" pitchFamily="34" charset="0"/>
                <a:cs typeface="Arial" panose="020B0604020202020204" pitchFamily="34" charset="0"/>
              </a:rPr>
              <a:t> Sie </a:t>
            </a:r>
            <a:r>
              <a:rPr lang="en-US" sz="1560" baseline="0" err="1">
                <a:latin typeface="Arial" panose="020B0604020202020204" pitchFamily="34" charset="0"/>
                <a:cs typeface="Arial" panose="020B0604020202020204" pitchFamily="34" charset="0"/>
              </a:rPr>
              <a:t>mit</a:t>
            </a:r>
            <a:r>
              <a:rPr lang="en-US" sz="1560" baseline="0">
                <a:latin typeface="Arial" panose="020B0604020202020204" pitchFamily="34" charset="0"/>
                <a:cs typeface="Arial" panose="020B0604020202020204" pitchFamily="34" charset="0"/>
              </a:rPr>
              <a:t> dem WSP.NRW?</a:t>
            </a:r>
          </a:p>
        </c:rich>
      </c:tx>
      <c:overlay val="0"/>
    </c:title>
    <c:autoTitleDeleted val="0"/>
    <c:plotArea>
      <c:layout>
        <c:manualLayout>
          <c:layoutTarget val="inner"/>
          <c:xMode val="edge"/>
          <c:yMode val="edge"/>
          <c:x val="0.22998060626559461"/>
          <c:y val="0.11722765587515201"/>
          <c:w val="0.77001939373440542"/>
          <c:h val="0.76398760554510936"/>
        </c:manualLayout>
      </c:layout>
      <c:barChart>
        <c:barDir val="bar"/>
        <c:grouping val="clustered"/>
        <c:varyColors val="0"/>
        <c:ser>
          <c:idx val="0"/>
          <c:order val="0"/>
          <c:tx>
            <c:strRef>
              <c:f>'F3'!$A$17</c:f>
              <c:strCache>
                <c:ptCount val="1"/>
                <c:pt idx="0">
                  <c:v>Anteile an Gesamt (n=131)</c:v>
                </c:pt>
              </c:strCache>
            </c:strRef>
          </c:tx>
          <c:spPr>
            <a:solidFill>
              <a:srgbClr val="009EE0"/>
            </a:solidFill>
            <a:ln>
              <a:solidFill>
                <a:srgbClr val="009EE0"/>
              </a:solidFill>
            </a:ln>
          </c:spPr>
          <c:invertIfNegative val="0"/>
          <c:dLbls>
            <c:spPr>
              <a:noFill/>
              <a:ln>
                <a:noFill/>
              </a:ln>
              <a:effectLst/>
            </c:spPr>
            <c:txPr>
              <a:bodyPr wrap="square" lIns="38100" tIns="19050" rIns="38100" bIns="19050" anchor="ctr">
                <a:spAutoFit/>
              </a:bodyPr>
              <a:lstStyle/>
              <a:p>
                <a:pPr>
                  <a:defRPr sz="1400" baseline="0">
                    <a:latin typeface="Arial" panose="020B060402020202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'F3'!$B$16:$H$16</c:f>
              <c:strCache>
                <c:ptCount val="7"/>
                <c:pt idx="0">
                  <c:v>Täglich</c:v>
                </c:pt>
                <c:pt idx="1">
                  <c:v>Mehrmals die Woche</c:v>
                </c:pt>
                <c:pt idx="2">
                  <c:v>Einmal die Woche</c:v>
                </c:pt>
                <c:pt idx="3">
                  <c:v>Mehrmals im Monat</c:v>
                </c:pt>
                <c:pt idx="4">
                  <c:v>Einmal im Monat</c:v>
                </c:pt>
                <c:pt idx="5">
                  <c:v>Seltener als einmal im Monat</c:v>
                </c:pt>
                <c:pt idx="6">
                  <c:v>Gar nicht</c:v>
                </c:pt>
              </c:strCache>
            </c:strRef>
          </c:cat>
          <c:val>
            <c:numRef>
              <c:f>'F3'!$B$17:$H$17</c:f>
              <c:numCache>
                <c:formatCode>0%</c:formatCode>
                <c:ptCount val="7"/>
                <c:pt idx="0">
                  <c:v>6.8702290076335881E-2</c:v>
                </c:pt>
                <c:pt idx="1">
                  <c:v>0.11450381679389313</c:v>
                </c:pt>
                <c:pt idx="2">
                  <c:v>3.0534351145038167E-2</c:v>
                </c:pt>
                <c:pt idx="3">
                  <c:v>0.12213740458015267</c:v>
                </c:pt>
                <c:pt idx="4">
                  <c:v>0.11450381679389313</c:v>
                </c:pt>
                <c:pt idx="5">
                  <c:v>0.22137404580152673</c:v>
                </c:pt>
                <c:pt idx="6">
                  <c:v>0.3282442748091603</c:v>
                </c:pt>
              </c:numCache>
            </c:numRef>
          </c:val>
          <c:extLst>
            <c:ext xmlns:c16="http://schemas.microsoft.com/office/drawing/2014/chart" uri="{C3380CC4-5D6E-409C-BE32-E72D297353CC}">
              <c16:uniqueId val="{00000000-4E28-4FA4-807A-D4295C16FE36}"/>
            </c:ext>
          </c:extLst>
        </c:ser>
        <c:dLbls>
          <c:showLegendKey val="0"/>
          <c:showVal val="1"/>
          <c:showCatName val="0"/>
          <c:showSerName val="0"/>
          <c:showPercent val="0"/>
          <c:showBubbleSize val="0"/>
        </c:dLbls>
        <c:gapWidth val="40"/>
        <c:overlap val="-25"/>
        <c:axId val="513571424"/>
        <c:axId val="513567896"/>
      </c:barChart>
      <c:catAx>
        <c:axId val="513571424"/>
        <c:scaling>
          <c:orientation val="maxMin"/>
        </c:scaling>
        <c:delete val="0"/>
        <c:axPos val="l"/>
        <c:numFmt formatCode="General" sourceLinked="1"/>
        <c:majorTickMark val="none"/>
        <c:minorTickMark val="none"/>
        <c:tickLblPos val="nextTo"/>
        <c:txPr>
          <a:bodyPr/>
          <a:lstStyle/>
          <a:p>
            <a:pPr>
              <a:defRPr sz="1400" baseline="0">
                <a:latin typeface="Arial" panose="020B0604020202020204" pitchFamily="34" charset="0"/>
              </a:defRPr>
            </a:pPr>
            <a:endParaRPr lang="de-DE"/>
          </a:p>
        </c:txPr>
        <c:crossAx val="513567896"/>
        <c:crosses val="autoZero"/>
        <c:auto val="1"/>
        <c:lblAlgn val="ctr"/>
        <c:lblOffset val="100"/>
        <c:noMultiLvlLbl val="0"/>
      </c:catAx>
      <c:valAx>
        <c:axId val="513567896"/>
        <c:scaling>
          <c:orientation val="minMax"/>
        </c:scaling>
        <c:delete val="1"/>
        <c:axPos val="t"/>
        <c:numFmt formatCode="0%" sourceLinked="1"/>
        <c:majorTickMark val="out"/>
        <c:minorTickMark val="none"/>
        <c:tickLblPos val="nextTo"/>
        <c:crossAx val="513571424"/>
        <c:crosses val="autoZero"/>
        <c:crossBetween val="between"/>
      </c:valAx>
    </c:plotArea>
    <c:legend>
      <c:legendPos val="b"/>
      <c:overlay val="0"/>
      <c:txPr>
        <a:bodyPr/>
        <a:lstStyle/>
        <a:p>
          <a:pPr>
            <a:defRPr sz="900" baseline="0">
              <a:latin typeface="Arial" panose="020B0604020202020204" pitchFamily="34" charset="0"/>
            </a:defRPr>
          </a:pPr>
          <a:endParaRPr lang="de-DE"/>
        </a:p>
      </c:txPr>
    </c:legend>
    <c:plotVisOnly val="1"/>
    <c:dispBlanksAs val="gap"/>
    <c:showDLblsOverMax val="0"/>
  </c:chart>
  <c:spPr>
    <a:solidFill>
      <a:srgbClr val="ACACAC">
        <a:lumMod val="20000"/>
        <a:lumOff val="80000"/>
      </a:srgbClr>
    </a:solidFill>
    <a:ln>
      <a:solidFill>
        <a:srgbClr val="FFFFFF"/>
      </a:solidFill>
    </a:ln>
  </c:spPr>
  <c:txPr>
    <a:bodyPr/>
    <a:lstStyle/>
    <a:p>
      <a:pPr>
        <a:defRPr sz="1100">
          <a:latin typeface="+mn-lt"/>
          <a:cs typeface="Calibri" panose="020F0502020204030204" pitchFamily="34" charset="0"/>
        </a:defRPr>
      </a:pPr>
      <a:endParaRPr lang="de-DE"/>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lgn="ctr">
              <a:defRPr sz="1300" b="1" i="0" u="none" strike="noStrike" kern="1200" baseline="0">
                <a:solidFill>
                  <a:srgbClr val="000000"/>
                </a:solidFill>
                <a:latin typeface="+mn-lt"/>
                <a:ea typeface="Arial"/>
                <a:cs typeface="Calibri" panose="020F0502020204030204" pitchFamily="34" charset="0"/>
              </a:defRPr>
            </a:pPr>
            <a:r>
              <a:rPr lang="de-DE" sz="1300" baseline="0"/>
              <a:t>Wie zufrieden sind Sie mit dem Unterstützungsangebot von d-NRW/MWIKE im Rahmen des WSP.NRW? (n=65)</a:t>
            </a:r>
          </a:p>
        </c:rich>
      </c:tx>
      <c:layout>
        <c:manualLayout>
          <c:xMode val="edge"/>
          <c:yMode val="edge"/>
          <c:x val="0.13609131944444444"/>
          <c:y val="7.7801604287306911E-2"/>
        </c:manualLayout>
      </c:layout>
      <c:overlay val="0"/>
      <c:spPr>
        <a:noFill/>
        <a:ln w="25400">
          <a:noFill/>
        </a:ln>
        <a:effectLst/>
      </c:spPr>
      <c:txPr>
        <a:bodyPr rot="0" spcFirstLastPara="1" vertOverflow="ellipsis" vert="horz" wrap="square" anchor="ctr" anchorCtr="1"/>
        <a:lstStyle/>
        <a:p>
          <a:pPr algn="ctr">
            <a:defRPr sz="1300" b="1" i="0" u="none" strike="noStrike" kern="1200" baseline="0">
              <a:solidFill>
                <a:srgbClr val="000000"/>
              </a:solidFill>
              <a:latin typeface="+mn-lt"/>
              <a:ea typeface="Arial"/>
              <a:cs typeface="Calibri" panose="020F0502020204030204" pitchFamily="34" charset="0"/>
            </a:defRPr>
          </a:pPr>
          <a:endParaRPr lang="de-DE"/>
        </a:p>
      </c:txPr>
    </c:title>
    <c:autoTitleDeleted val="0"/>
    <c:plotArea>
      <c:layout>
        <c:manualLayout>
          <c:layoutTarget val="inner"/>
          <c:xMode val="edge"/>
          <c:yMode val="edge"/>
          <c:x val="4.462935823873751E-2"/>
          <c:y val="0.30978251507321275"/>
          <c:w val="0.91970184761387586"/>
          <c:h val="0.36657379279968239"/>
        </c:manualLayout>
      </c:layout>
      <c:barChart>
        <c:barDir val="bar"/>
        <c:grouping val="percentStacked"/>
        <c:varyColors val="0"/>
        <c:ser>
          <c:idx val="0"/>
          <c:order val="0"/>
          <c:tx>
            <c:strRef>
              <c:f>'F7 BalkenStapel'!$B$12</c:f>
              <c:strCache>
                <c:ptCount val="1"/>
                <c:pt idx="0">
                  <c:v>Sehr zufrieden</c:v>
                </c:pt>
              </c:strCache>
            </c:strRef>
          </c:tx>
          <c:spPr>
            <a:solidFill>
              <a:srgbClr val="B3D5E9"/>
            </a:solidFill>
            <a:ln>
              <a:solidFill>
                <a:srgbClr val="B3D5E9"/>
              </a:solidFill>
            </a:ln>
            <a:effectLst/>
          </c:spPr>
          <c:invertIfNegative val="0"/>
          <c:dLbls>
            <c:dLbl>
              <c:idx val="0"/>
              <c:tx>
                <c:rich>
                  <a:bodyPr/>
                  <a:lstStyle/>
                  <a:p>
                    <a:r>
                      <a:rPr lang="en-US"/>
                      <a:t>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C372-4EB1-849A-735A2663D18B}"/>
                </c:ext>
              </c:extLst>
            </c:dLbl>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Arial"/>
                    <a:cs typeface="Calibri" panose="020F050202020403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'F7 BalkenStapel'!$B$13</c:f>
              <c:numCache>
                <c:formatCode>0%</c:formatCode>
                <c:ptCount val="1"/>
                <c:pt idx="0">
                  <c:v>4.5454545454545456E-2</c:v>
                </c:pt>
              </c:numCache>
            </c:numRef>
          </c:val>
          <c:extLst>
            <c:ext xmlns:c16="http://schemas.microsoft.com/office/drawing/2014/chart" uri="{C3380CC4-5D6E-409C-BE32-E72D297353CC}">
              <c16:uniqueId val="{00000000-3E51-4F9E-8DC4-DEBDD8D6757F}"/>
            </c:ext>
          </c:extLst>
        </c:ser>
        <c:ser>
          <c:idx val="1"/>
          <c:order val="1"/>
          <c:tx>
            <c:strRef>
              <c:f>'F7 BalkenStapel'!$C$12</c:f>
              <c:strCache>
                <c:ptCount val="1"/>
                <c:pt idx="0">
                  <c:v>Eher zufrieden</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Arial" panose="020B0604020202020204" pitchFamily="34" charset="0"/>
                    <a:ea typeface="Arial"/>
                    <a:cs typeface="Calibri" panose="020F050202020403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'F7 BalkenStapel'!$C$13</c:f>
              <c:numCache>
                <c:formatCode>0%</c:formatCode>
                <c:ptCount val="1"/>
                <c:pt idx="0">
                  <c:v>0.40909090909090912</c:v>
                </c:pt>
              </c:numCache>
            </c:numRef>
          </c:val>
          <c:extLst>
            <c:ext xmlns:c16="http://schemas.microsoft.com/office/drawing/2014/chart" uri="{C3380CC4-5D6E-409C-BE32-E72D297353CC}">
              <c16:uniqueId val="{00000001-3E51-4F9E-8DC4-DEBDD8D6757F}"/>
            </c:ext>
          </c:extLst>
        </c:ser>
        <c:ser>
          <c:idx val="2"/>
          <c:order val="2"/>
          <c:tx>
            <c:strRef>
              <c:f>'F7 BalkenStapel'!$D$12</c:f>
              <c:strCache>
                <c:ptCount val="1"/>
                <c:pt idx="0">
                  <c:v>Eher unzufrieden</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000000"/>
                    </a:solidFill>
                    <a:latin typeface="Arial" panose="020B0604020202020204" pitchFamily="34" charset="0"/>
                    <a:ea typeface="Arial"/>
                    <a:cs typeface="Calibri" panose="020F050202020403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'F7 BalkenStapel'!$D$13</c:f>
              <c:numCache>
                <c:formatCode>0%</c:formatCode>
                <c:ptCount val="1"/>
                <c:pt idx="0">
                  <c:v>0.10606060606060606</c:v>
                </c:pt>
              </c:numCache>
            </c:numRef>
          </c:val>
          <c:extLst>
            <c:ext xmlns:c16="http://schemas.microsoft.com/office/drawing/2014/chart" uri="{C3380CC4-5D6E-409C-BE32-E72D297353CC}">
              <c16:uniqueId val="{00000002-3E51-4F9E-8DC4-DEBDD8D6757F}"/>
            </c:ext>
          </c:extLst>
        </c:ser>
        <c:ser>
          <c:idx val="3"/>
          <c:order val="3"/>
          <c:tx>
            <c:strRef>
              <c:f>'F7 BalkenStapel'!$E$12</c:f>
              <c:strCache>
                <c:ptCount val="1"/>
                <c:pt idx="0">
                  <c:v>Sehr unzufrieden</c:v>
                </c:pt>
              </c:strCache>
            </c:strRef>
          </c:tx>
          <c:spPr>
            <a:solidFill>
              <a:schemeClr val="accent4">
                <a:tint val="77000"/>
              </a:schemeClr>
            </a:solidFill>
            <a:ln>
              <a:noFill/>
            </a:ln>
            <a:effectLst/>
          </c:spPr>
          <c:invertIfNegative val="0"/>
          <c:dLbls>
            <c:dLbl>
              <c:idx val="0"/>
              <c:layout>
                <c:manualLayout>
                  <c:x val="4.4675663477574748E-3"/>
                  <c:y val="6.521181001283697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2BC-400C-B0CE-295E8D12A4F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000000"/>
                    </a:solidFill>
                    <a:latin typeface="+mn-lt"/>
                    <a:ea typeface="Arial"/>
                    <a:cs typeface="Calibri" panose="020F0502020204030204" pitchFamily="34" charset="0"/>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'F7 BalkenStapel'!$E$13</c:f>
              <c:numCache>
                <c:formatCode>0%</c:formatCode>
                <c:ptCount val="1"/>
                <c:pt idx="0">
                  <c:v>3.0303030303030304E-2</c:v>
                </c:pt>
              </c:numCache>
            </c:numRef>
          </c:val>
          <c:extLst>
            <c:ext xmlns:c16="http://schemas.microsoft.com/office/drawing/2014/chart" uri="{C3380CC4-5D6E-409C-BE32-E72D297353CC}">
              <c16:uniqueId val="{00000003-3E51-4F9E-8DC4-DEBDD8D6757F}"/>
            </c:ext>
          </c:extLst>
        </c:ser>
        <c:ser>
          <c:idx val="4"/>
          <c:order val="4"/>
          <c:tx>
            <c:strRef>
              <c:f>'F7 BalkenStapel'!$F$12</c:f>
              <c:strCache>
                <c:ptCount val="1"/>
                <c:pt idx="0">
                  <c:v>Bislang nicht genutzt</c:v>
                </c:pt>
              </c:strCache>
            </c:strRef>
          </c:tx>
          <c:spPr>
            <a:solidFill>
              <a:schemeClr val="accent4">
                <a:tint val="54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bg1"/>
                    </a:solidFill>
                    <a:latin typeface="Arial" panose="020B0604020202020204" pitchFamily="34" charset="0"/>
                    <a:ea typeface="Arial"/>
                    <a:cs typeface="Calibri" panose="020F0502020204030204" pitchFamily="34" charset="0"/>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'F7 BalkenStapel'!$F$13</c:f>
              <c:numCache>
                <c:formatCode>0%</c:formatCode>
                <c:ptCount val="1"/>
                <c:pt idx="0">
                  <c:v>0.40909090909090912</c:v>
                </c:pt>
              </c:numCache>
            </c:numRef>
          </c:val>
          <c:extLst>
            <c:ext xmlns:c16="http://schemas.microsoft.com/office/drawing/2014/chart" uri="{C3380CC4-5D6E-409C-BE32-E72D297353CC}">
              <c16:uniqueId val="{00000004-3E51-4F9E-8DC4-DEBDD8D6757F}"/>
            </c:ext>
          </c:extLst>
        </c:ser>
        <c:dLbls>
          <c:showLegendKey val="0"/>
          <c:showVal val="0"/>
          <c:showCatName val="0"/>
          <c:showSerName val="0"/>
          <c:showPercent val="0"/>
          <c:showBubbleSize val="0"/>
        </c:dLbls>
        <c:gapWidth val="40"/>
        <c:overlap val="100"/>
        <c:axId val="624171952"/>
        <c:axId val="624169208"/>
      </c:barChart>
      <c:catAx>
        <c:axId val="624171952"/>
        <c:scaling>
          <c:orientation val="minMax"/>
        </c:scaling>
        <c:delete val="1"/>
        <c:axPos val="l"/>
        <c:majorTickMark val="out"/>
        <c:minorTickMark val="none"/>
        <c:tickLblPos val="nextTo"/>
        <c:crossAx val="624169208"/>
        <c:crosses val="autoZero"/>
        <c:auto val="1"/>
        <c:lblAlgn val="ctr"/>
        <c:lblOffset val="100"/>
        <c:noMultiLvlLbl val="0"/>
      </c:catAx>
      <c:valAx>
        <c:axId val="624169208"/>
        <c:scaling>
          <c:orientation val="minMax"/>
        </c:scaling>
        <c:delete val="1"/>
        <c:axPos val="b"/>
        <c:numFmt formatCode="0%" sourceLinked="1"/>
        <c:majorTickMark val="out"/>
        <c:minorTickMark val="none"/>
        <c:tickLblPos val="nextTo"/>
        <c:crossAx val="624171952"/>
        <c:crosses val="autoZero"/>
        <c:crossBetween val="between"/>
      </c:valAx>
      <c:spPr>
        <a:noFill/>
        <a:ln w="25400">
          <a:noFill/>
        </a:ln>
        <a:effectLst/>
      </c:spPr>
    </c:plotArea>
    <c:legend>
      <c:legendPos val="r"/>
      <c:layout>
        <c:manualLayout>
          <c:xMode val="edge"/>
          <c:yMode val="edge"/>
          <c:x val="4.4922962622651406E-2"/>
          <c:y val="0.6835286988345457"/>
          <c:w val="0.911243351856731"/>
          <c:h val="0.26509373847134188"/>
        </c:manualLayout>
      </c:layout>
      <c:overlay val="0"/>
      <c:spPr>
        <a:solidFill>
          <a:schemeClr val="tx2">
            <a:lumMod val="20000"/>
            <a:lumOff val="80000"/>
          </a:schemeClr>
        </a:solidFill>
        <a:ln w="25400">
          <a:noFill/>
        </a:ln>
        <a:effectLst/>
      </c:spPr>
      <c:txPr>
        <a:bodyPr rot="0" spcFirstLastPara="1" vertOverflow="ellipsis" vert="horz" wrap="square" anchor="ctr" anchorCtr="1"/>
        <a:lstStyle/>
        <a:p>
          <a:pPr>
            <a:defRPr sz="1200" b="0" i="0" u="none" strike="noStrike" kern="1200" baseline="0">
              <a:solidFill>
                <a:srgbClr val="000000"/>
              </a:solidFill>
              <a:latin typeface="+mn-lt"/>
              <a:ea typeface="Arial"/>
              <a:cs typeface="Calibri" panose="020F0502020204030204" pitchFamily="34" charset="0"/>
            </a:defRPr>
          </a:pPr>
          <a:endParaRPr lang="de-DE"/>
        </a:p>
      </c:txPr>
    </c:legend>
    <c:plotVisOnly val="1"/>
    <c:dispBlanksAs val="gap"/>
    <c:showDLblsOverMax val="0"/>
  </c:chart>
  <c:spPr>
    <a:solidFill>
      <a:schemeClr val="tx2">
        <a:lumMod val="20000"/>
        <a:lumOff val="80000"/>
      </a:schemeClr>
    </a:solidFill>
    <a:ln w="9525" cap="flat" cmpd="sng" algn="ctr">
      <a:noFill/>
      <a:prstDash val="solid"/>
      <a:miter lim="800000"/>
    </a:ln>
    <a:effectLst/>
  </c:spPr>
  <c:txPr>
    <a:bodyPr/>
    <a:lstStyle/>
    <a:p>
      <a:pPr>
        <a:defRPr sz="1000" b="0" i="0" u="none" strike="noStrike" baseline="0">
          <a:solidFill>
            <a:srgbClr val="000000"/>
          </a:solidFill>
          <a:latin typeface="+mn-lt"/>
          <a:ea typeface="Arial"/>
          <a:cs typeface="Calibri" panose="020F0502020204030204" pitchFamily="34" charset="0"/>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a:defRPr sz="1300" b="1" baseline="0">
                <a:latin typeface="Arial" panose="020B0604020202020204" pitchFamily="34" charset="0"/>
              </a:defRPr>
            </a:pPr>
            <a:r>
              <a:rPr lang="de-DE" sz="1300" baseline="0">
                <a:latin typeface="Arial" panose="020B0604020202020204" pitchFamily="34" charset="0"/>
              </a:rPr>
              <a:t>Wie gut funktioniert die Anbindung der Fachverfahren an die Online-Dienste des WSP.NRW? (n=54)</a:t>
            </a:r>
          </a:p>
        </c:rich>
      </c:tx>
      <c:layout>
        <c:manualLayout>
          <c:xMode val="edge"/>
          <c:yMode val="edge"/>
          <c:x val="0.13850012897547948"/>
          <c:y val="7.3616218152665044E-2"/>
        </c:manualLayout>
      </c:layout>
      <c:overlay val="0"/>
      <c:spPr>
        <a:noFill/>
        <a:ln w="25400">
          <a:noFill/>
        </a:ln>
      </c:spPr>
    </c:title>
    <c:autoTitleDeleted val="0"/>
    <c:plotArea>
      <c:layout>
        <c:manualLayout>
          <c:layoutTarget val="inner"/>
          <c:xMode val="edge"/>
          <c:yMode val="edge"/>
          <c:x val="4.462935823873751E-2"/>
          <c:y val="0.30978251507321275"/>
          <c:w val="0.91970184761387586"/>
          <c:h val="0.36657379279968239"/>
        </c:manualLayout>
      </c:layout>
      <c:barChart>
        <c:barDir val="bar"/>
        <c:grouping val="percentStacked"/>
        <c:varyColors val="0"/>
        <c:ser>
          <c:idx val="0"/>
          <c:order val="0"/>
          <c:tx>
            <c:strRef>
              <c:f>'F10 BalkenStapel'!$B$12</c:f>
              <c:strCache>
                <c:ptCount val="1"/>
                <c:pt idx="0">
                  <c:v>Sehr gut</c:v>
                </c:pt>
              </c:strCache>
            </c:strRef>
          </c:tx>
          <c:spPr>
            <a:solidFill>
              <a:srgbClr val="B3D5E9"/>
            </a:solidFill>
            <a:ln w="12700">
              <a:solidFill>
                <a:srgbClr val="B3D5E9"/>
              </a:solidFill>
            </a:ln>
          </c:spPr>
          <c:invertIfNegative val="0"/>
          <c:dLbls>
            <c:spPr>
              <a:noFill/>
              <a:ln>
                <a:noFill/>
              </a:ln>
              <a:effectLst/>
            </c:spPr>
            <c:txPr>
              <a:bodyPr anchorCtr="0"/>
              <a:lstStyle/>
              <a:p>
                <a:pPr algn="ctr">
                  <a:defRPr lang="en-US" sz="1200" b="0" i="0" u="none" strike="noStrike" kern="1200" baseline="0">
                    <a:solidFill>
                      <a:schemeClr val="tx1"/>
                    </a:solidFill>
                    <a:latin typeface="Arial" panose="020B0604020202020204" pitchFamily="34" charset="0"/>
                    <a:ea typeface="Arial"/>
                    <a:cs typeface="Calibri" panose="020F050202020403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'F10 BalkenStapel'!$B$13</c:f>
              <c:numCache>
                <c:formatCode>0%</c:formatCode>
                <c:ptCount val="1"/>
                <c:pt idx="0">
                  <c:v>0.10909090909090909</c:v>
                </c:pt>
              </c:numCache>
            </c:numRef>
          </c:val>
          <c:extLst>
            <c:ext xmlns:c16="http://schemas.microsoft.com/office/drawing/2014/chart" uri="{C3380CC4-5D6E-409C-BE32-E72D297353CC}">
              <c16:uniqueId val="{00000000-C5AB-4A03-B8D4-855D8A6BD6E9}"/>
            </c:ext>
          </c:extLst>
        </c:ser>
        <c:ser>
          <c:idx val="1"/>
          <c:order val="1"/>
          <c:tx>
            <c:strRef>
              <c:f>'F10 BalkenStapel'!$C$12</c:f>
              <c:strCache>
                <c:ptCount val="1"/>
                <c:pt idx="0">
                  <c:v>Eher gut</c:v>
                </c:pt>
              </c:strCache>
            </c:strRef>
          </c:tx>
          <c:spPr>
            <a:solidFill>
              <a:srgbClr val="00B0F0"/>
            </a:solidFill>
            <a:ln w="12700">
              <a:solidFill>
                <a:srgbClr val="00B0F0"/>
              </a:solidFill>
            </a:ln>
          </c:spPr>
          <c:invertIfNegative val="0"/>
          <c:dLbls>
            <c:spPr>
              <a:noFill/>
              <a:ln>
                <a:noFill/>
              </a:ln>
              <a:effectLst/>
            </c:spPr>
            <c:txPr>
              <a:bodyPr/>
              <a:lstStyle/>
              <a:p>
                <a:pPr>
                  <a:defRPr sz="1200" baseline="0">
                    <a:solidFill>
                      <a:schemeClr val="tx1"/>
                    </a:solidFill>
                    <a:latin typeface="Arial" panose="020B060402020202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'F10 BalkenStapel'!$C$13</c:f>
              <c:numCache>
                <c:formatCode>0%</c:formatCode>
                <c:ptCount val="1"/>
                <c:pt idx="0">
                  <c:v>0.4</c:v>
                </c:pt>
              </c:numCache>
            </c:numRef>
          </c:val>
          <c:extLst>
            <c:ext xmlns:c16="http://schemas.microsoft.com/office/drawing/2014/chart" uri="{C3380CC4-5D6E-409C-BE32-E72D297353CC}">
              <c16:uniqueId val="{00000001-C5AB-4A03-B8D4-855D8A6BD6E9}"/>
            </c:ext>
          </c:extLst>
        </c:ser>
        <c:ser>
          <c:idx val="2"/>
          <c:order val="2"/>
          <c:tx>
            <c:strRef>
              <c:f>'F10 BalkenStapel'!$D$12</c:f>
              <c:strCache>
                <c:ptCount val="1"/>
                <c:pt idx="0">
                  <c:v>Eher schlecht</c:v>
                </c:pt>
              </c:strCache>
            </c:strRef>
          </c:tx>
          <c:spPr>
            <a:solidFill>
              <a:srgbClr val="C8D778"/>
            </a:solidFill>
            <a:ln w="12700">
              <a:solidFill>
                <a:srgbClr val="C8D778"/>
              </a:solidFill>
            </a:ln>
          </c:spPr>
          <c:invertIfNegative val="0"/>
          <c:dLbls>
            <c:spPr>
              <a:noFill/>
              <a:ln>
                <a:noFill/>
              </a:ln>
              <a:effectLst/>
            </c:spPr>
            <c:txPr>
              <a:bodyPr wrap="square" lIns="38100" tIns="19050" rIns="38100" bIns="19050" anchor="ctr" anchorCtr="0">
                <a:spAutoFit/>
              </a:bodyPr>
              <a:lstStyle/>
              <a:p>
                <a:pPr algn="ctr">
                  <a:defRPr lang="en-US" sz="1200" b="0" i="0" u="none" strike="noStrike" kern="1200" baseline="0">
                    <a:solidFill>
                      <a:schemeClr val="tx1"/>
                    </a:solidFill>
                    <a:latin typeface="Arial" panose="020B0604020202020204" pitchFamily="34" charset="0"/>
                    <a:ea typeface="Arial"/>
                    <a:cs typeface="Calibri" panose="020F050202020403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'F10 BalkenStapel'!$D$13</c:f>
              <c:numCache>
                <c:formatCode>0%</c:formatCode>
                <c:ptCount val="1"/>
                <c:pt idx="0">
                  <c:v>0.27272727272727271</c:v>
                </c:pt>
              </c:numCache>
            </c:numRef>
          </c:val>
          <c:extLst>
            <c:ext xmlns:c16="http://schemas.microsoft.com/office/drawing/2014/chart" uri="{C3380CC4-5D6E-409C-BE32-E72D297353CC}">
              <c16:uniqueId val="{00000002-C5AB-4A03-B8D4-855D8A6BD6E9}"/>
            </c:ext>
          </c:extLst>
        </c:ser>
        <c:ser>
          <c:idx val="3"/>
          <c:order val="3"/>
          <c:tx>
            <c:strRef>
              <c:f>'F10 BalkenStapel'!$E$12</c:f>
              <c:strCache>
                <c:ptCount val="1"/>
                <c:pt idx="0">
                  <c:v>Sehr schlecht</c:v>
                </c:pt>
              </c:strCache>
            </c:strRef>
          </c:tx>
          <c:spPr>
            <a:solidFill>
              <a:srgbClr val="DBE1B4"/>
            </a:solidFill>
          </c:spPr>
          <c:invertIfNegative val="0"/>
          <c:dLbls>
            <c:spPr>
              <a:noFill/>
              <a:ln>
                <a:solidFill>
                  <a:srgbClr val="DBE1B4"/>
                </a:solidFill>
              </a:ln>
              <a:effectLst/>
            </c:spPr>
            <c:txPr>
              <a:bodyPr wrap="square" lIns="38100" tIns="19050" rIns="38100" bIns="19050" anchor="ctr" anchorCtr="0">
                <a:spAutoFit/>
              </a:bodyPr>
              <a:lstStyle/>
              <a:p>
                <a:pPr algn="ctr">
                  <a:defRPr lang="en-US" sz="1200" b="0" i="0" u="none" strike="noStrike" kern="1200" baseline="0">
                    <a:solidFill>
                      <a:schemeClr val="tx1"/>
                    </a:solidFill>
                    <a:latin typeface="Arial" panose="020B0604020202020204" pitchFamily="34" charset="0"/>
                    <a:ea typeface="Arial"/>
                    <a:cs typeface="Calibri" panose="020F0502020204030204" pitchFamily="34" charset="0"/>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'F10 BalkenStapel'!$E$13</c:f>
              <c:numCache>
                <c:formatCode>0%</c:formatCode>
                <c:ptCount val="1"/>
                <c:pt idx="0">
                  <c:v>0.21818181818181817</c:v>
                </c:pt>
              </c:numCache>
            </c:numRef>
          </c:val>
          <c:extLst>
            <c:ext xmlns:c16="http://schemas.microsoft.com/office/drawing/2014/chart" uri="{C3380CC4-5D6E-409C-BE32-E72D297353CC}">
              <c16:uniqueId val="{00000003-C5AB-4A03-B8D4-855D8A6BD6E9}"/>
            </c:ext>
          </c:extLst>
        </c:ser>
        <c:dLbls>
          <c:showLegendKey val="0"/>
          <c:showVal val="0"/>
          <c:showCatName val="0"/>
          <c:showSerName val="0"/>
          <c:showPercent val="0"/>
          <c:showBubbleSize val="0"/>
        </c:dLbls>
        <c:gapWidth val="40"/>
        <c:overlap val="100"/>
        <c:axId val="624171952"/>
        <c:axId val="624169208"/>
      </c:barChart>
      <c:catAx>
        <c:axId val="624171952"/>
        <c:scaling>
          <c:orientation val="minMax"/>
        </c:scaling>
        <c:delete val="1"/>
        <c:axPos val="l"/>
        <c:majorTickMark val="out"/>
        <c:minorTickMark val="none"/>
        <c:tickLblPos val="nextTo"/>
        <c:crossAx val="624169208"/>
        <c:crosses val="autoZero"/>
        <c:auto val="1"/>
        <c:lblAlgn val="ctr"/>
        <c:lblOffset val="100"/>
        <c:noMultiLvlLbl val="0"/>
      </c:catAx>
      <c:valAx>
        <c:axId val="624169208"/>
        <c:scaling>
          <c:orientation val="minMax"/>
        </c:scaling>
        <c:delete val="1"/>
        <c:axPos val="b"/>
        <c:numFmt formatCode="0%" sourceLinked="1"/>
        <c:majorTickMark val="out"/>
        <c:minorTickMark val="none"/>
        <c:tickLblPos val="nextTo"/>
        <c:crossAx val="624171952"/>
        <c:crosses val="autoZero"/>
        <c:crossBetween val="between"/>
      </c:valAx>
      <c:spPr>
        <a:noFill/>
        <a:ln w="25400">
          <a:noFill/>
        </a:ln>
      </c:spPr>
    </c:plotArea>
    <c:legend>
      <c:legendPos val="r"/>
      <c:layout>
        <c:manualLayout>
          <c:xMode val="edge"/>
          <c:yMode val="edge"/>
          <c:x val="8.7364756944444441E-2"/>
          <c:y val="0.70869979483830292"/>
          <c:w val="0.83529471771494146"/>
          <c:h val="0.26509373847134188"/>
        </c:manualLayout>
      </c:layout>
      <c:overlay val="0"/>
      <c:spPr>
        <a:solidFill>
          <a:srgbClr val="ACACAC">
            <a:lumMod val="20000"/>
            <a:lumOff val="80000"/>
          </a:srgbClr>
        </a:solidFill>
        <a:ln w="25400">
          <a:noFill/>
        </a:ln>
      </c:spPr>
      <c:txPr>
        <a:bodyPr/>
        <a:lstStyle/>
        <a:p>
          <a:pPr>
            <a:defRPr sz="1200" baseline="0">
              <a:latin typeface="Arial" panose="020B0604020202020204" pitchFamily="34" charset="0"/>
            </a:defRPr>
          </a:pPr>
          <a:endParaRPr lang="de-DE"/>
        </a:p>
      </c:txPr>
    </c:legend>
    <c:plotVisOnly val="1"/>
    <c:dispBlanksAs val="gap"/>
    <c:showDLblsOverMax val="0"/>
  </c:chart>
  <c:spPr>
    <a:solidFill>
      <a:srgbClr val="ACACAC">
        <a:lumMod val="20000"/>
        <a:lumOff val="80000"/>
      </a:srgbClr>
    </a:solidFill>
    <a:ln w="9525">
      <a:solidFill>
        <a:srgbClr val="ACACAC">
          <a:lumMod val="20000"/>
          <a:lumOff val="80000"/>
        </a:srgbClr>
      </a:solidFill>
    </a:ln>
  </c:spPr>
  <c:txPr>
    <a:bodyPr/>
    <a:lstStyle/>
    <a:p>
      <a:pPr>
        <a:defRPr sz="1000" b="0" i="0" u="none" strike="noStrike" baseline="0">
          <a:solidFill>
            <a:srgbClr val="000000"/>
          </a:solidFill>
          <a:latin typeface="+mn-lt"/>
          <a:ea typeface="Arial"/>
          <a:cs typeface="Calibri" panose="020F0502020204030204" pitchFamily="34" charset="0"/>
        </a:defRPr>
      </a:pPr>
      <a:endParaRPr lang="de-DE"/>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a:defRPr sz="1100" b="1" baseline="0">
                <a:latin typeface="Arial" panose="020B0604020202020204" pitchFamily="34" charset="0"/>
              </a:defRPr>
            </a:pPr>
            <a:r>
              <a:rPr lang="de-DE" sz="1300" b="1" baseline="0">
                <a:latin typeface="Arial" panose="020B0604020202020204" pitchFamily="34" charset="0"/>
              </a:rPr>
              <a:t>Wie zufrieden sind Sie mit dem technischen Support des WSP.NRW? (n=79)</a:t>
            </a:r>
          </a:p>
        </c:rich>
      </c:tx>
      <c:layout>
        <c:manualLayout>
          <c:xMode val="edge"/>
          <c:yMode val="edge"/>
          <c:x val="0.12027430555555556"/>
          <c:y val="7.3395832427023966E-2"/>
        </c:manualLayout>
      </c:layout>
      <c:overlay val="0"/>
      <c:spPr>
        <a:solidFill>
          <a:srgbClr val="ACACAC">
            <a:lumMod val="20000"/>
            <a:lumOff val="80000"/>
          </a:srgbClr>
        </a:solidFill>
        <a:ln w="25400">
          <a:noFill/>
        </a:ln>
      </c:spPr>
    </c:title>
    <c:autoTitleDeleted val="0"/>
    <c:plotArea>
      <c:layout>
        <c:manualLayout>
          <c:layoutTarget val="inner"/>
          <c:xMode val="edge"/>
          <c:yMode val="edge"/>
          <c:x val="4.4629399672704344E-2"/>
          <c:y val="0.3027272222222222"/>
          <c:w val="0.91970184761387586"/>
          <c:h val="0.35093795387707971"/>
        </c:manualLayout>
      </c:layout>
      <c:barChart>
        <c:barDir val="bar"/>
        <c:grouping val="percentStacked"/>
        <c:varyColors val="0"/>
        <c:ser>
          <c:idx val="0"/>
          <c:order val="0"/>
          <c:tx>
            <c:strRef>
              <c:f>'F6 BalkenStapel'!$B$12</c:f>
              <c:strCache>
                <c:ptCount val="1"/>
                <c:pt idx="0">
                  <c:v>Sehr zufrieden</c:v>
                </c:pt>
              </c:strCache>
            </c:strRef>
          </c:tx>
          <c:spPr>
            <a:solidFill>
              <a:srgbClr val="D0E1F2"/>
            </a:solidFill>
            <a:ln w="12700">
              <a:solidFill>
                <a:srgbClr val="D0E1F2"/>
              </a:solidFill>
            </a:ln>
          </c:spPr>
          <c:invertIfNegative val="0"/>
          <c:dLbls>
            <c:spPr>
              <a:noFill/>
              <a:ln>
                <a:noFill/>
              </a:ln>
              <a:effectLst/>
            </c:spPr>
            <c:txPr>
              <a:bodyPr anchorCtr="0"/>
              <a:lstStyle/>
              <a:p>
                <a:pPr algn="ctr">
                  <a:defRPr lang="en-US" sz="1200" b="0" i="0" u="none" strike="noStrike" kern="1200" baseline="0">
                    <a:solidFill>
                      <a:schemeClr val="tx1"/>
                    </a:solidFill>
                    <a:latin typeface="Arial" panose="020B0604020202020204" pitchFamily="34" charset="0"/>
                    <a:ea typeface="Arial"/>
                    <a:cs typeface="Calibri" panose="020F050202020403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'F6 BalkenStapel'!$B$13</c:f>
              <c:numCache>
                <c:formatCode>0%</c:formatCode>
                <c:ptCount val="1"/>
                <c:pt idx="0">
                  <c:v>8.8607594936708861E-2</c:v>
                </c:pt>
              </c:numCache>
            </c:numRef>
          </c:val>
          <c:extLst>
            <c:ext xmlns:c16="http://schemas.microsoft.com/office/drawing/2014/chart" uri="{C3380CC4-5D6E-409C-BE32-E72D297353CC}">
              <c16:uniqueId val="{00000000-35F6-4FE1-AA99-17E3636E06BC}"/>
            </c:ext>
          </c:extLst>
        </c:ser>
        <c:ser>
          <c:idx val="1"/>
          <c:order val="1"/>
          <c:tx>
            <c:strRef>
              <c:f>'F6 BalkenStapel'!$C$12</c:f>
              <c:strCache>
                <c:ptCount val="1"/>
                <c:pt idx="0">
                  <c:v>Eher zufrieden</c:v>
                </c:pt>
              </c:strCache>
            </c:strRef>
          </c:tx>
          <c:spPr>
            <a:solidFill>
              <a:srgbClr val="009EE0"/>
            </a:solidFill>
            <a:ln w="12700">
              <a:solidFill>
                <a:srgbClr val="009EE0"/>
              </a:solidFill>
            </a:ln>
          </c:spPr>
          <c:invertIfNegative val="0"/>
          <c:dLbls>
            <c:spPr>
              <a:noFill/>
              <a:ln>
                <a:noFill/>
              </a:ln>
              <a:effectLst/>
            </c:spPr>
            <c:txPr>
              <a:bodyPr anchorCtr="0"/>
              <a:lstStyle/>
              <a:p>
                <a:pPr algn="ctr">
                  <a:defRPr lang="en-US" sz="1200" b="0" i="0" u="none" strike="noStrike" kern="1200" baseline="0">
                    <a:solidFill>
                      <a:schemeClr val="tx1"/>
                    </a:solidFill>
                    <a:latin typeface="Arial" panose="020B0604020202020204" pitchFamily="34" charset="0"/>
                    <a:ea typeface="Arial"/>
                    <a:cs typeface="Calibri" panose="020F050202020403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'F6 BalkenStapel'!$C$13</c:f>
              <c:numCache>
                <c:formatCode>0%</c:formatCode>
                <c:ptCount val="1"/>
                <c:pt idx="0">
                  <c:v>0.41772151898734178</c:v>
                </c:pt>
              </c:numCache>
            </c:numRef>
          </c:val>
          <c:extLst>
            <c:ext xmlns:c16="http://schemas.microsoft.com/office/drawing/2014/chart" uri="{C3380CC4-5D6E-409C-BE32-E72D297353CC}">
              <c16:uniqueId val="{00000001-35F6-4FE1-AA99-17E3636E06BC}"/>
            </c:ext>
          </c:extLst>
        </c:ser>
        <c:ser>
          <c:idx val="2"/>
          <c:order val="2"/>
          <c:tx>
            <c:strRef>
              <c:f>'F6 BalkenStapel'!$D$12</c:f>
              <c:strCache>
                <c:ptCount val="1"/>
                <c:pt idx="0">
                  <c:v>Eher unzufrieden</c:v>
                </c:pt>
              </c:strCache>
            </c:strRef>
          </c:tx>
          <c:spPr>
            <a:solidFill>
              <a:srgbClr val="C8D778"/>
            </a:solidFill>
            <a:ln w="12700">
              <a:solidFill>
                <a:srgbClr val="C8D778"/>
              </a:solidFill>
            </a:ln>
          </c:spPr>
          <c:invertIfNegative val="0"/>
          <c:dLbls>
            <c:spPr>
              <a:noFill/>
              <a:ln>
                <a:noFill/>
              </a:ln>
              <a:effectLst/>
            </c:spPr>
            <c:txPr>
              <a:bodyPr wrap="square" lIns="38100" tIns="19050" rIns="38100" bIns="19050" anchor="ctr" anchorCtr="0">
                <a:spAutoFit/>
              </a:bodyPr>
              <a:lstStyle/>
              <a:p>
                <a:pPr algn="ctr">
                  <a:defRPr lang="en-US" sz="1200" b="0" i="0" u="none" strike="noStrike" kern="1200" baseline="0">
                    <a:solidFill>
                      <a:schemeClr val="tx1"/>
                    </a:solidFill>
                    <a:latin typeface="Arial" panose="020B0604020202020204" pitchFamily="34" charset="0"/>
                    <a:ea typeface="Arial"/>
                    <a:cs typeface="Calibri" panose="020F050202020403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'F6 BalkenStapel'!$D$13</c:f>
              <c:numCache>
                <c:formatCode>0%</c:formatCode>
                <c:ptCount val="1"/>
                <c:pt idx="0">
                  <c:v>0.13924050632911392</c:v>
                </c:pt>
              </c:numCache>
            </c:numRef>
          </c:val>
          <c:extLst>
            <c:ext xmlns:c16="http://schemas.microsoft.com/office/drawing/2014/chart" uri="{C3380CC4-5D6E-409C-BE32-E72D297353CC}">
              <c16:uniqueId val="{00000002-35F6-4FE1-AA99-17E3636E06BC}"/>
            </c:ext>
          </c:extLst>
        </c:ser>
        <c:ser>
          <c:idx val="3"/>
          <c:order val="3"/>
          <c:tx>
            <c:strRef>
              <c:f>'F6 BalkenStapel'!$E$12</c:f>
              <c:strCache>
                <c:ptCount val="1"/>
                <c:pt idx="0">
                  <c:v>Sehr unzufrieden</c:v>
                </c:pt>
              </c:strCache>
            </c:strRef>
          </c:tx>
          <c:spPr>
            <a:solidFill>
              <a:srgbClr val="DBE1B4"/>
            </a:solidFill>
            <a:ln>
              <a:solidFill>
                <a:srgbClr val="DBE1B4"/>
              </a:solidFill>
            </a:ln>
          </c:spPr>
          <c:invertIfNegative val="0"/>
          <c:dPt>
            <c:idx val="0"/>
            <c:invertIfNegative val="0"/>
            <c:bubble3D val="0"/>
            <c:spPr>
              <a:solidFill>
                <a:srgbClr val="DBE1B4"/>
              </a:solidFill>
              <a:ln w="12700">
                <a:solidFill>
                  <a:srgbClr val="DBE1B4"/>
                </a:solidFill>
              </a:ln>
            </c:spPr>
            <c:extLst>
              <c:ext xmlns:c16="http://schemas.microsoft.com/office/drawing/2014/chart" uri="{C3380CC4-5D6E-409C-BE32-E72D297353CC}">
                <c16:uniqueId val="{00000004-35F6-4FE1-AA99-17E3636E06BC}"/>
              </c:ext>
            </c:extLst>
          </c:dPt>
          <c:dLbls>
            <c:dLbl>
              <c:idx val="0"/>
              <c:layout>
                <c:manualLayout>
                  <c:x val="4.6002656503659201E-3"/>
                  <c:y val="-8.7676334517210861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5F6-4FE1-AA99-17E3636E06BC}"/>
                </c:ext>
              </c:extLst>
            </c:dLbl>
            <c:spPr>
              <a:solidFill>
                <a:srgbClr val="DBE1B4"/>
              </a:solidFill>
              <a:ln>
                <a:noFill/>
              </a:ln>
              <a:effectLst/>
            </c:spPr>
            <c:txPr>
              <a:bodyPr wrap="square" lIns="38100" tIns="19050" rIns="38100" bIns="19050" anchor="ctr" anchorCtr="0">
                <a:spAutoFit/>
              </a:bodyPr>
              <a:lstStyle/>
              <a:p>
                <a:pPr algn="ctr">
                  <a:defRPr lang="en-US" sz="1200" b="0" i="0" u="none" strike="noStrike" kern="1200" baseline="0">
                    <a:solidFill>
                      <a:schemeClr val="tx1"/>
                    </a:solidFill>
                    <a:latin typeface="Arial" panose="020B0604020202020204" pitchFamily="34" charset="0"/>
                    <a:ea typeface="Arial"/>
                    <a:cs typeface="Calibri" panose="020F0502020204030204" pitchFamily="34" charset="0"/>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'F6 BalkenStapel'!$E$13</c:f>
              <c:numCache>
                <c:formatCode>0%</c:formatCode>
                <c:ptCount val="1"/>
                <c:pt idx="0">
                  <c:v>0.02</c:v>
                </c:pt>
              </c:numCache>
            </c:numRef>
          </c:val>
          <c:extLst>
            <c:ext xmlns:c16="http://schemas.microsoft.com/office/drawing/2014/chart" uri="{C3380CC4-5D6E-409C-BE32-E72D297353CC}">
              <c16:uniqueId val="{00000005-35F6-4FE1-AA99-17E3636E06BC}"/>
            </c:ext>
          </c:extLst>
        </c:ser>
        <c:ser>
          <c:idx val="4"/>
          <c:order val="4"/>
          <c:tx>
            <c:strRef>
              <c:f>'F6 BalkenStapel'!$F$12</c:f>
              <c:strCache>
                <c:ptCount val="1"/>
                <c:pt idx="0">
                  <c:v>Bislang nicht genutzt</c:v>
                </c:pt>
              </c:strCache>
            </c:strRef>
          </c:tx>
          <c:spPr>
            <a:solidFill>
              <a:srgbClr val="ACACAC"/>
            </a:solidFill>
            <a:ln w="12700">
              <a:solidFill>
                <a:srgbClr val="ACACAC"/>
              </a:solidFill>
            </a:ln>
          </c:spPr>
          <c:invertIfNegative val="0"/>
          <c:dPt>
            <c:idx val="0"/>
            <c:invertIfNegative val="0"/>
            <c:bubble3D val="0"/>
            <c:extLst>
              <c:ext xmlns:c16="http://schemas.microsoft.com/office/drawing/2014/chart" uri="{C3380CC4-5D6E-409C-BE32-E72D297353CC}">
                <c16:uniqueId val="{00000007-35F6-4FE1-AA99-17E3636E06BC}"/>
              </c:ext>
            </c:extLst>
          </c:dPt>
          <c:dLbls>
            <c:spPr>
              <a:noFill/>
              <a:ln>
                <a:noFill/>
              </a:ln>
              <a:effectLst/>
            </c:spPr>
            <c:txPr>
              <a:bodyPr wrap="square" lIns="38100" tIns="19050" rIns="38100" bIns="19050" anchor="ctr" anchorCtr="0">
                <a:spAutoFit/>
              </a:bodyPr>
              <a:lstStyle/>
              <a:p>
                <a:pPr algn="ctr">
                  <a:defRPr lang="en-US" sz="1200" b="0" i="0" u="none" strike="noStrike" kern="1200" baseline="0">
                    <a:solidFill>
                      <a:schemeClr val="tx1"/>
                    </a:solidFill>
                    <a:latin typeface="Arial" panose="020B0604020202020204" pitchFamily="34" charset="0"/>
                    <a:ea typeface="Arial"/>
                    <a:cs typeface="Calibri" panose="020F0502020204030204" pitchFamily="34" charset="0"/>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'F6 BalkenStapel'!$F$13</c:f>
              <c:numCache>
                <c:formatCode>0%</c:formatCode>
                <c:ptCount val="1"/>
                <c:pt idx="0">
                  <c:v>0.32911392405063289</c:v>
                </c:pt>
              </c:numCache>
            </c:numRef>
          </c:val>
          <c:extLst>
            <c:ext xmlns:c16="http://schemas.microsoft.com/office/drawing/2014/chart" uri="{C3380CC4-5D6E-409C-BE32-E72D297353CC}">
              <c16:uniqueId val="{00000008-35F6-4FE1-AA99-17E3636E06BC}"/>
            </c:ext>
          </c:extLst>
        </c:ser>
        <c:dLbls>
          <c:showLegendKey val="0"/>
          <c:showVal val="0"/>
          <c:showCatName val="0"/>
          <c:showSerName val="0"/>
          <c:showPercent val="0"/>
          <c:showBubbleSize val="0"/>
        </c:dLbls>
        <c:gapWidth val="40"/>
        <c:overlap val="100"/>
        <c:axId val="624171952"/>
        <c:axId val="624169208"/>
      </c:barChart>
      <c:catAx>
        <c:axId val="624171952"/>
        <c:scaling>
          <c:orientation val="minMax"/>
        </c:scaling>
        <c:delete val="1"/>
        <c:axPos val="l"/>
        <c:majorTickMark val="out"/>
        <c:minorTickMark val="none"/>
        <c:tickLblPos val="nextTo"/>
        <c:crossAx val="624169208"/>
        <c:crosses val="autoZero"/>
        <c:auto val="1"/>
        <c:lblAlgn val="ctr"/>
        <c:lblOffset val="100"/>
        <c:noMultiLvlLbl val="0"/>
      </c:catAx>
      <c:valAx>
        <c:axId val="624169208"/>
        <c:scaling>
          <c:orientation val="minMax"/>
        </c:scaling>
        <c:delete val="1"/>
        <c:axPos val="b"/>
        <c:numFmt formatCode="0%" sourceLinked="1"/>
        <c:majorTickMark val="out"/>
        <c:minorTickMark val="none"/>
        <c:tickLblPos val="nextTo"/>
        <c:crossAx val="624171952"/>
        <c:crosses val="autoZero"/>
        <c:crossBetween val="between"/>
      </c:valAx>
      <c:spPr>
        <a:noFill/>
        <a:ln w="25400">
          <a:noFill/>
        </a:ln>
      </c:spPr>
    </c:plotArea>
    <c:legend>
      <c:legendPos val="r"/>
      <c:layout>
        <c:manualLayout>
          <c:xMode val="edge"/>
          <c:yMode val="edge"/>
          <c:x val="5.409372811406795E-2"/>
          <c:y val="0.70869979483830292"/>
          <c:w val="0.89961856258874451"/>
          <c:h val="0.26509373847134188"/>
        </c:manualLayout>
      </c:layout>
      <c:overlay val="0"/>
      <c:spPr>
        <a:solidFill>
          <a:srgbClr val="ACACAC">
            <a:lumMod val="20000"/>
            <a:lumOff val="80000"/>
          </a:srgbClr>
        </a:solidFill>
        <a:ln w="25400">
          <a:noFill/>
        </a:ln>
      </c:spPr>
      <c:txPr>
        <a:bodyPr/>
        <a:lstStyle/>
        <a:p>
          <a:pPr>
            <a:defRPr sz="1200" baseline="0">
              <a:latin typeface="Arial" panose="020B0604020202020204" pitchFamily="34" charset="0"/>
            </a:defRPr>
          </a:pPr>
          <a:endParaRPr lang="de-DE"/>
        </a:p>
      </c:txPr>
    </c:legend>
    <c:plotVisOnly val="1"/>
    <c:dispBlanksAs val="gap"/>
    <c:showDLblsOverMax val="0"/>
  </c:chart>
  <c:spPr>
    <a:solidFill>
      <a:srgbClr val="ACACAC">
        <a:lumMod val="20000"/>
        <a:lumOff val="80000"/>
      </a:srgbClr>
    </a:solidFill>
    <a:ln w="9525">
      <a:noFill/>
    </a:ln>
  </c:spPr>
  <c:txPr>
    <a:bodyPr/>
    <a:lstStyle/>
    <a:p>
      <a:pPr>
        <a:defRPr sz="1000" b="0" i="0" u="none" strike="noStrike" baseline="0">
          <a:solidFill>
            <a:srgbClr val="000000"/>
          </a:solidFill>
          <a:latin typeface="+mn-lt"/>
          <a:ea typeface="Calibri" panose="020F0502020204030204" pitchFamily="34" charset="0"/>
          <a:cs typeface="Calibri" panose="020F0502020204030204" pitchFamily="34" charset="0"/>
        </a:defRPr>
      </a:pPr>
      <a:endParaRPr lang="de-DE"/>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a:defRPr sz="1100" b="1" baseline="0">
                <a:latin typeface="Arial" panose="020B0604020202020204" pitchFamily="34" charset="0"/>
              </a:defRPr>
            </a:pPr>
            <a:r>
              <a:rPr lang="de-DE" sz="1300" baseline="0">
                <a:latin typeface="Arial" panose="020B0604020202020204" pitchFamily="34" charset="0"/>
              </a:rPr>
              <a:t>Wie einfach ist es für Sie, Informationen zum WSP.NRW zu finden? (n=66)</a:t>
            </a:r>
          </a:p>
        </c:rich>
      </c:tx>
      <c:layout>
        <c:manualLayout>
          <c:xMode val="edge"/>
          <c:yMode val="edge"/>
          <c:x val="0.1294767361111111"/>
          <c:y val="7.1420826504727711E-2"/>
        </c:manualLayout>
      </c:layout>
      <c:overlay val="0"/>
      <c:spPr>
        <a:noFill/>
        <a:ln w="25400">
          <a:noFill/>
        </a:ln>
      </c:spPr>
    </c:title>
    <c:autoTitleDeleted val="0"/>
    <c:plotArea>
      <c:layout>
        <c:manualLayout>
          <c:layoutTarget val="inner"/>
          <c:xMode val="edge"/>
          <c:yMode val="edge"/>
          <c:x val="4.462935823873751E-2"/>
          <c:y val="0.30978251507321275"/>
          <c:w val="0.91970184761387586"/>
          <c:h val="0.36657379279968239"/>
        </c:manualLayout>
      </c:layout>
      <c:barChart>
        <c:barDir val="bar"/>
        <c:grouping val="percentStacked"/>
        <c:varyColors val="0"/>
        <c:ser>
          <c:idx val="0"/>
          <c:order val="0"/>
          <c:tx>
            <c:strRef>
              <c:f>'F8 BalkenStapel'!$B$12</c:f>
              <c:strCache>
                <c:ptCount val="1"/>
                <c:pt idx="0">
                  <c:v>Sehr einfach</c:v>
                </c:pt>
              </c:strCache>
            </c:strRef>
          </c:tx>
          <c:spPr>
            <a:solidFill>
              <a:srgbClr val="B3D5E9"/>
            </a:solidFill>
            <a:ln w="12700">
              <a:solidFill>
                <a:srgbClr val="B3D5E9"/>
              </a:solidFill>
            </a:ln>
          </c:spPr>
          <c:invertIfNegative val="0"/>
          <c:dLbls>
            <c:spPr>
              <a:solidFill>
                <a:srgbClr val="B3D5E9"/>
              </a:solidFill>
              <a:ln>
                <a:solidFill>
                  <a:srgbClr val="B3D5E9"/>
                </a:solidFill>
              </a:ln>
              <a:effectLst/>
            </c:spPr>
            <c:txPr>
              <a:bodyPr anchorCtr="0"/>
              <a:lstStyle/>
              <a:p>
                <a:pPr algn="ctr">
                  <a:defRPr lang="en-US" sz="1200" b="0" i="0" u="none" strike="noStrike" kern="1200" baseline="0">
                    <a:solidFill>
                      <a:schemeClr val="tx1"/>
                    </a:solidFill>
                    <a:latin typeface="Arial" panose="020B0604020202020204" pitchFamily="34" charset="0"/>
                    <a:ea typeface="Arial"/>
                    <a:cs typeface="Calibri" panose="020F050202020403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'F8 BalkenStapel'!$B$13</c:f>
              <c:numCache>
                <c:formatCode>0%</c:formatCode>
                <c:ptCount val="1"/>
                <c:pt idx="0">
                  <c:v>0.12121212121212122</c:v>
                </c:pt>
              </c:numCache>
            </c:numRef>
          </c:val>
          <c:extLst>
            <c:ext xmlns:c16="http://schemas.microsoft.com/office/drawing/2014/chart" uri="{C3380CC4-5D6E-409C-BE32-E72D297353CC}">
              <c16:uniqueId val="{00000000-B0AC-442A-B13D-7EDA3B309E1F}"/>
            </c:ext>
          </c:extLst>
        </c:ser>
        <c:ser>
          <c:idx val="1"/>
          <c:order val="1"/>
          <c:tx>
            <c:strRef>
              <c:f>'F8 BalkenStapel'!$C$12</c:f>
              <c:strCache>
                <c:ptCount val="1"/>
                <c:pt idx="0">
                  <c:v>Eher einfach</c:v>
                </c:pt>
              </c:strCache>
            </c:strRef>
          </c:tx>
          <c:spPr>
            <a:solidFill>
              <a:schemeClr val="accent3">
                <a:lumMod val="75000"/>
              </a:schemeClr>
            </a:solidFill>
            <a:ln w="12700">
              <a:solidFill>
                <a:srgbClr val="009EE0"/>
              </a:solidFill>
            </a:ln>
          </c:spPr>
          <c:invertIfNegative val="0"/>
          <c:dPt>
            <c:idx val="0"/>
            <c:invertIfNegative val="0"/>
            <c:bubble3D val="0"/>
            <c:spPr>
              <a:solidFill>
                <a:srgbClr val="009EE0"/>
              </a:solidFill>
              <a:ln w="12700">
                <a:solidFill>
                  <a:srgbClr val="009EE0"/>
                </a:solidFill>
              </a:ln>
            </c:spPr>
            <c:extLst>
              <c:ext xmlns:c16="http://schemas.microsoft.com/office/drawing/2014/chart" uri="{C3380CC4-5D6E-409C-BE32-E72D297353CC}">
                <c16:uniqueId val="{00000001-0EB9-42CF-AE99-CA69AA11D723}"/>
              </c:ext>
            </c:extLst>
          </c:dPt>
          <c:dLbls>
            <c:spPr>
              <a:noFill/>
              <a:ln>
                <a:solidFill>
                  <a:srgbClr val="009EE0"/>
                </a:solidFill>
              </a:ln>
              <a:effectLst/>
            </c:spPr>
            <c:txPr>
              <a:bodyPr anchorCtr="0"/>
              <a:lstStyle/>
              <a:p>
                <a:pPr algn="ctr">
                  <a:defRPr lang="en-US" sz="1200" b="0" i="0" u="none" strike="noStrike" kern="1200" baseline="0">
                    <a:solidFill>
                      <a:schemeClr val="tx1"/>
                    </a:solidFill>
                    <a:latin typeface="Arial" panose="020B0604020202020204" pitchFamily="34" charset="0"/>
                    <a:ea typeface="Arial"/>
                    <a:cs typeface="Calibri" panose="020F050202020403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'F8 BalkenStapel'!$C$13</c:f>
              <c:numCache>
                <c:formatCode>0%</c:formatCode>
                <c:ptCount val="1"/>
                <c:pt idx="0">
                  <c:v>0.56060606060606055</c:v>
                </c:pt>
              </c:numCache>
            </c:numRef>
          </c:val>
          <c:extLst>
            <c:ext xmlns:c16="http://schemas.microsoft.com/office/drawing/2014/chart" uri="{C3380CC4-5D6E-409C-BE32-E72D297353CC}">
              <c16:uniqueId val="{00000001-B0AC-442A-B13D-7EDA3B309E1F}"/>
            </c:ext>
          </c:extLst>
        </c:ser>
        <c:ser>
          <c:idx val="2"/>
          <c:order val="2"/>
          <c:tx>
            <c:strRef>
              <c:f>'F8 BalkenStapel'!$D$12</c:f>
              <c:strCache>
                <c:ptCount val="1"/>
                <c:pt idx="0">
                  <c:v>Eher schwierig</c:v>
                </c:pt>
              </c:strCache>
            </c:strRef>
          </c:tx>
          <c:spPr>
            <a:solidFill>
              <a:srgbClr val="C8D778"/>
            </a:solidFill>
            <a:ln w="12700">
              <a:solidFill>
                <a:srgbClr val="C8D778"/>
              </a:solidFill>
            </a:ln>
          </c:spPr>
          <c:invertIfNegative val="0"/>
          <c:dLbls>
            <c:spPr>
              <a:noFill/>
              <a:ln>
                <a:noFill/>
              </a:ln>
              <a:effectLst/>
            </c:spPr>
            <c:txPr>
              <a:bodyPr wrap="square" lIns="38100" tIns="19050" rIns="38100" bIns="19050" anchor="ctr">
                <a:spAutoFit/>
              </a:bodyPr>
              <a:lstStyle/>
              <a:p>
                <a:pPr>
                  <a:defRPr sz="1200" baseline="0">
                    <a:latin typeface="Arial" panose="020B060402020202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'F8 BalkenStapel'!$D$13</c:f>
              <c:numCache>
                <c:formatCode>0%</c:formatCode>
                <c:ptCount val="1"/>
                <c:pt idx="0">
                  <c:v>0.27272727272727271</c:v>
                </c:pt>
              </c:numCache>
            </c:numRef>
          </c:val>
          <c:extLst>
            <c:ext xmlns:c16="http://schemas.microsoft.com/office/drawing/2014/chart" uri="{C3380CC4-5D6E-409C-BE32-E72D297353CC}">
              <c16:uniqueId val="{00000002-B0AC-442A-B13D-7EDA3B309E1F}"/>
            </c:ext>
          </c:extLst>
        </c:ser>
        <c:ser>
          <c:idx val="3"/>
          <c:order val="3"/>
          <c:tx>
            <c:strRef>
              <c:f>'F8 BalkenStapel'!$E$12</c:f>
              <c:strCache>
                <c:ptCount val="1"/>
                <c:pt idx="0">
                  <c:v>Sehr schwierig</c:v>
                </c:pt>
              </c:strCache>
            </c:strRef>
          </c:tx>
          <c:spPr>
            <a:solidFill>
              <a:srgbClr val="DBE1B4"/>
            </a:solidFill>
            <a:ln w="12700">
              <a:solidFill>
                <a:srgbClr val="DBE1B4"/>
              </a:solidFill>
            </a:ln>
          </c:spPr>
          <c:invertIfNegative val="0"/>
          <c:dLbls>
            <c:spPr>
              <a:solidFill>
                <a:srgbClr val="DBE1B4"/>
              </a:solidFill>
              <a:ln>
                <a:solidFill>
                  <a:srgbClr val="DBE1B4"/>
                </a:solidFill>
              </a:ln>
              <a:effectLst/>
            </c:spPr>
            <c:txPr>
              <a:bodyPr wrap="square" lIns="38100" tIns="19050" rIns="38100" bIns="19050" anchor="ctr" anchorCtr="0">
                <a:spAutoFit/>
              </a:bodyPr>
              <a:lstStyle/>
              <a:p>
                <a:pPr algn="ctr">
                  <a:defRPr lang="en-US" sz="1200" b="0" i="0" u="none" strike="noStrike" kern="1200" baseline="0">
                    <a:solidFill>
                      <a:schemeClr val="tx1"/>
                    </a:solidFill>
                    <a:latin typeface="Arial" panose="020B0604020202020204" pitchFamily="34" charset="0"/>
                    <a:ea typeface="Arial"/>
                    <a:cs typeface="Calibri" panose="020F0502020204030204" pitchFamily="34" charset="0"/>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'F8 BalkenStapel'!$E$13</c:f>
              <c:numCache>
                <c:formatCode>0%</c:formatCode>
                <c:ptCount val="1"/>
                <c:pt idx="0">
                  <c:v>4.5454545454545456E-2</c:v>
                </c:pt>
              </c:numCache>
            </c:numRef>
          </c:val>
          <c:extLst>
            <c:ext xmlns:c16="http://schemas.microsoft.com/office/drawing/2014/chart" uri="{C3380CC4-5D6E-409C-BE32-E72D297353CC}">
              <c16:uniqueId val="{00000003-B0AC-442A-B13D-7EDA3B309E1F}"/>
            </c:ext>
          </c:extLst>
        </c:ser>
        <c:dLbls>
          <c:showLegendKey val="0"/>
          <c:showVal val="0"/>
          <c:showCatName val="0"/>
          <c:showSerName val="0"/>
          <c:showPercent val="0"/>
          <c:showBubbleSize val="0"/>
        </c:dLbls>
        <c:gapWidth val="40"/>
        <c:overlap val="100"/>
        <c:axId val="624171952"/>
        <c:axId val="624169208"/>
      </c:barChart>
      <c:catAx>
        <c:axId val="624171952"/>
        <c:scaling>
          <c:orientation val="minMax"/>
        </c:scaling>
        <c:delete val="1"/>
        <c:axPos val="l"/>
        <c:majorTickMark val="out"/>
        <c:minorTickMark val="none"/>
        <c:tickLblPos val="nextTo"/>
        <c:crossAx val="624169208"/>
        <c:crosses val="autoZero"/>
        <c:auto val="1"/>
        <c:lblAlgn val="ctr"/>
        <c:lblOffset val="100"/>
        <c:noMultiLvlLbl val="0"/>
      </c:catAx>
      <c:valAx>
        <c:axId val="624169208"/>
        <c:scaling>
          <c:orientation val="minMax"/>
        </c:scaling>
        <c:delete val="1"/>
        <c:axPos val="b"/>
        <c:numFmt formatCode="0%" sourceLinked="1"/>
        <c:majorTickMark val="out"/>
        <c:minorTickMark val="none"/>
        <c:tickLblPos val="nextTo"/>
        <c:crossAx val="624171952"/>
        <c:crosses val="autoZero"/>
        <c:crossBetween val="between"/>
      </c:valAx>
      <c:spPr>
        <a:noFill/>
        <a:ln w="25400">
          <a:noFill/>
        </a:ln>
      </c:spPr>
    </c:plotArea>
    <c:legend>
      <c:legendPos val="r"/>
      <c:layout>
        <c:manualLayout>
          <c:xMode val="edge"/>
          <c:yMode val="edge"/>
          <c:x val="8.7364756944444441E-2"/>
          <c:y val="0.70869979483830292"/>
          <c:w val="0.83529471771494146"/>
          <c:h val="0.29130027794622743"/>
        </c:manualLayout>
      </c:layout>
      <c:overlay val="0"/>
      <c:spPr>
        <a:solidFill>
          <a:srgbClr val="ACACAC">
            <a:lumMod val="20000"/>
            <a:lumOff val="80000"/>
          </a:srgbClr>
        </a:solidFill>
        <a:ln w="25400">
          <a:noFill/>
        </a:ln>
      </c:spPr>
      <c:txPr>
        <a:bodyPr/>
        <a:lstStyle/>
        <a:p>
          <a:pPr>
            <a:defRPr sz="1200" baseline="0">
              <a:latin typeface="Arial" panose="020B0604020202020204" pitchFamily="34" charset="0"/>
            </a:defRPr>
          </a:pPr>
          <a:endParaRPr lang="de-DE"/>
        </a:p>
      </c:txPr>
    </c:legend>
    <c:plotVisOnly val="1"/>
    <c:dispBlanksAs val="gap"/>
    <c:showDLblsOverMax val="0"/>
  </c:chart>
  <c:spPr>
    <a:solidFill>
      <a:srgbClr val="ACACAC">
        <a:lumMod val="20000"/>
        <a:lumOff val="80000"/>
      </a:srgbClr>
    </a:solidFill>
    <a:ln w="9525">
      <a:noFill/>
    </a:ln>
  </c:spPr>
  <c:txPr>
    <a:bodyPr/>
    <a:lstStyle/>
    <a:p>
      <a:pPr>
        <a:defRPr sz="1000" b="0" i="0" u="none" strike="noStrike" baseline="0">
          <a:solidFill>
            <a:srgbClr val="000000"/>
          </a:solidFill>
          <a:latin typeface="+mn-lt"/>
          <a:ea typeface="Arial"/>
          <a:cs typeface="Calibri" panose="020F0502020204030204" pitchFamily="34" charset="0"/>
        </a:defRPr>
      </a:pPr>
      <a:endParaRPr lang="de-DE"/>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rtl="0">
              <a:defRPr sz="1560" baseline="0">
                <a:latin typeface="Arial" panose="020B0604020202020204" pitchFamily="34" charset="0"/>
              </a:defRPr>
            </a:pPr>
            <a:r>
              <a:rPr lang="en-US" sz="1560" baseline="0" err="1">
                <a:latin typeface="Arial" panose="020B0604020202020204" pitchFamily="34" charset="0"/>
              </a:rPr>
              <a:t>Inwiefern</a:t>
            </a:r>
            <a:r>
              <a:rPr lang="en-US" sz="1560" baseline="0">
                <a:latin typeface="Arial" panose="020B0604020202020204" pitchFamily="34" charset="0"/>
              </a:rPr>
              <a:t> </a:t>
            </a:r>
            <a:r>
              <a:rPr lang="en-US" sz="1560" baseline="0" err="1">
                <a:latin typeface="Arial" panose="020B0604020202020204" pitchFamily="34" charset="0"/>
              </a:rPr>
              <a:t>stimmen</a:t>
            </a:r>
            <a:r>
              <a:rPr lang="en-US" sz="1560" baseline="0">
                <a:latin typeface="Arial" panose="020B0604020202020204" pitchFamily="34" charset="0"/>
              </a:rPr>
              <a:t> Sie der </a:t>
            </a:r>
            <a:r>
              <a:rPr lang="en-US" sz="1560" baseline="0" err="1">
                <a:latin typeface="Arial" panose="020B0604020202020204" pitchFamily="34" charset="0"/>
              </a:rPr>
              <a:t>Aussage</a:t>
            </a:r>
            <a:r>
              <a:rPr lang="en-US" sz="1560" baseline="0">
                <a:latin typeface="Arial" panose="020B0604020202020204" pitchFamily="34" charset="0"/>
              </a:rPr>
              <a:t> </a:t>
            </a:r>
            <a:r>
              <a:rPr lang="en-US" sz="1560" baseline="0" err="1">
                <a:latin typeface="Arial" panose="020B0604020202020204" pitchFamily="34" charset="0"/>
              </a:rPr>
              <a:t>zu</a:t>
            </a:r>
            <a:r>
              <a:rPr lang="en-US" sz="1560" baseline="0">
                <a:latin typeface="Arial" panose="020B0604020202020204" pitchFamily="34" charset="0"/>
              </a:rPr>
              <a:t>, </a:t>
            </a:r>
            <a:r>
              <a:rPr lang="en-US" sz="1560" baseline="0" err="1">
                <a:latin typeface="Arial" panose="020B0604020202020204" pitchFamily="34" charset="0"/>
              </a:rPr>
              <a:t>dass</a:t>
            </a:r>
            <a:r>
              <a:rPr lang="en-US" sz="1560" baseline="0">
                <a:latin typeface="Arial" panose="020B0604020202020204" pitchFamily="34" charset="0"/>
              </a:rPr>
              <a:t>...</a:t>
            </a:r>
          </a:p>
        </c:rich>
      </c:tx>
      <c:layout>
        <c:manualLayout>
          <c:xMode val="edge"/>
          <c:yMode val="edge"/>
          <c:x val="0.25593871527777778"/>
          <c:y val="5.0829605598738795E-2"/>
        </c:manualLayout>
      </c:layout>
      <c:overlay val="0"/>
    </c:title>
    <c:autoTitleDeleted val="0"/>
    <c:plotArea>
      <c:layout>
        <c:manualLayout>
          <c:layoutTarget val="inner"/>
          <c:xMode val="edge"/>
          <c:yMode val="edge"/>
          <c:x val="0.47886614173228348"/>
          <c:y val="0.16580033409568154"/>
          <c:w val="0.45902899718050899"/>
          <c:h val="0.6183636124517955"/>
        </c:manualLayout>
      </c:layout>
      <c:barChart>
        <c:barDir val="bar"/>
        <c:grouping val="percentStacked"/>
        <c:varyColors val="0"/>
        <c:ser>
          <c:idx val="0"/>
          <c:order val="0"/>
          <c:tx>
            <c:strRef>
              <c:f>'F5.1-5.3 (2)'!$B$14</c:f>
              <c:strCache>
                <c:ptCount val="1"/>
                <c:pt idx="0">
                  <c:v>Stimme voll und ganz zu</c:v>
                </c:pt>
              </c:strCache>
            </c:strRef>
          </c:tx>
          <c:spPr>
            <a:solidFill>
              <a:srgbClr val="C8D778"/>
            </a:solidFill>
            <a:ln w="12700">
              <a:solidFill>
                <a:srgbClr val="C8D778"/>
              </a:solidFill>
            </a:ln>
          </c:spPr>
          <c:invertIfNegative val="0"/>
          <c:dLbls>
            <c:spPr>
              <a:solidFill>
                <a:srgbClr val="C8D778"/>
              </a:solidFill>
              <a:ln>
                <a:noFill/>
              </a:ln>
              <a:effectLst/>
            </c:spPr>
            <c:txPr>
              <a:bodyPr/>
              <a:lstStyle/>
              <a:p>
                <a:pPr>
                  <a:defRPr sz="1200" b="0" baseline="0">
                    <a:solidFill>
                      <a:schemeClr val="tx1"/>
                    </a:solidFill>
                    <a:latin typeface="Arial" panose="020B060402020202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'F5.1-5.3 (2)'!$A$15:$A$17</c:f>
              <c:strCache>
                <c:ptCount val="3"/>
                <c:pt idx="0">
                  <c:v>...das WSP.NRW das Anbieten von Verwaltungsleistungen effizienter macht? (n=83)</c:v>
                </c:pt>
                <c:pt idx="1">
                  <c:v>...das WSP.NRW Ihnen Arbeit abnimmt bzw. Ihre Arbeit erleichtert? (n=79)</c:v>
                </c:pt>
                <c:pt idx="2">
                  <c:v>...das WSP.NRW die Bearbeitung der Anträge/Bescheide zum Online-Dienst vereinfacht? (n=72)</c:v>
                </c:pt>
              </c:strCache>
            </c:strRef>
          </c:cat>
          <c:val>
            <c:numRef>
              <c:f>'F5.1-5.3 (2)'!$B$15:$B$17</c:f>
              <c:numCache>
                <c:formatCode>0%</c:formatCode>
                <c:ptCount val="3"/>
                <c:pt idx="0">
                  <c:v>9.6385542168674704E-2</c:v>
                </c:pt>
                <c:pt idx="1">
                  <c:v>0.11392405063291139</c:v>
                </c:pt>
                <c:pt idx="2">
                  <c:v>9.7222222222222224E-2</c:v>
                </c:pt>
              </c:numCache>
            </c:numRef>
          </c:val>
          <c:extLst>
            <c:ext xmlns:c16="http://schemas.microsoft.com/office/drawing/2014/chart" uri="{C3380CC4-5D6E-409C-BE32-E72D297353CC}">
              <c16:uniqueId val="{00000000-BB56-47D2-92A5-266933EE73DC}"/>
            </c:ext>
          </c:extLst>
        </c:ser>
        <c:ser>
          <c:idx val="1"/>
          <c:order val="1"/>
          <c:tx>
            <c:strRef>
              <c:f>'F5.1-5.3 (2)'!$C$14</c:f>
              <c:strCache>
                <c:ptCount val="1"/>
                <c:pt idx="0">
                  <c:v>Stimme eher zu</c:v>
                </c:pt>
              </c:strCache>
            </c:strRef>
          </c:tx>
          <c:spPr>
            <a:solidFill>
              <a:srgbClr val="009EE0"/>
            </a:solidFill>
            <a:ln w="12700">
              <a:solidFill>
                <a:srgbClr val="009EE0"/>
              </a:solidFill>
            </a:ln>
          </c:spPr>
          <c:invertIfNegative val="0"/>
          <c:dLbls>
            <c:spPr>
              <a:noFill/>
              <a:ln>
                <a:noFill/>
              </a:ln>
              <a:effectLst/>
            </c:spPr>
            <c:txPr>
              <a:bodyPr/>
              <a:lstStyle/>
              <a:p>
                <a:pPr>
                  <a:defRPr sz="1200" b="0" baseline="0">
                    <a:solidFill>
                      <a:schemeClr val="tx1"/>
                    </a:solidFill>
                    <a:latin typeface="Arial" panose="020B060402020202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'F5.1-5.3 (2)'!$A$15:$A$17</c:f>
              <c:strCache>
                <c:ptCount val="3"/>
                <c:pt idx="0">
                  <c:v>...das WSP.NRW das Anbieten von Verwaltungsleistungen effizienter macht? (n=83)</c:v>
                </c:pt>
                <c:pt idx="1">
                  <c:v>...das WSP.NRW Ihnen Arbeit abnimmt bzw. Ihre Arbeit erleichtert? (n=79)</c:v>
                </c:pt>
                <c:pt idx="2">
                  <c:v>...das WSP.NRW die Bearbeitung der Anträge/Bescheide zum Online-Dienst vereinfacht? (n=72)</c:v>
                </c:pt>
              </c:strCache>
            </c:strRef>
          </c:cat>
          <c:val>
            <c:numRef>
              <c:f>'F5.1-5.3 (2)'!$C$15:$C$17</c:f>
              <c:numCache>
                <c:formatCode>0%</c:formatCode>
                <c:ptCount val="3"/>
                <c:pt idx="0">
                  <c:v>0.50602409638554213</c:v>
                </c:pt>
                <c:pt idx="1">
                  <c:v>0.36708860759493672</c:v>
                </c:pt>
                <c:pt idx="2">
                  <c:v>0.44444444444444442</c:v>
                </c:pt>
              </c:numCache>
            </c:numRef>
          </c:val>
          <c:extLst>
            <c:ext xmlns:c16="http://schemas.microsoft.com/office/drawing/2014/chart" uri="{C3380CC4-5D6E-409C-BE32-E72D297353CC}">
              <c16:uniqueId val="{00000001-BB56-47D2-92A5-266933EE73DC}"/>
            </c:ext>
          </c:extLst>
        </c:ser>
        <c:ser>
          <c:idx val="2"/>
          <c:order val="2"/>
          <c:tx>
            <c:strRef>
              <c:f>'F5.1-5.3 (2)'!$D$14</c:f>
              <c:strCache>
                <c:ptCount val="1"/>
                <c:pt idx="0">
                  <c:v>Stimme eher nicht zu</c:v>
                </c:pt>
              </c:strCache>
            </c:strRef>
          </c:tx>
          <c:spPr>
            <a:solidFill>
              <a:srgbClr val="DBE1B4"/>
            </a:solidFill>
            <a:ln w="12700">
              <a:solidFill>
                <a:srgbClr val="DBE1B4"/>
              </a:solidFill>
            </a:ln>
          </c:spPr>
          <c:invertIfNegative val="0"/>
          <c:dLbls>
            <c:spPr>
              <a:noFill/>
              <a:ln>
                <a:noFill/>
              </a:ln>
              <a:effectLst/>
            </c:spPr>
            <c:txPr>
              <a:bodyPr wrap="square" lIns="38100" tIns="19050" rIns="38100" bIns="19050" anchor="ctr">
                <a:spAutoFit/>
              </a:bodyPr>
              <a:lstStyle/>
              <a:p>
                <a:pPr>
                  <a:defRPr sz="1200" b="0" baseline="0">
                    <a:solidFill>
                      <a:schemeClr val="tx1"/>
                    </a:solidFill>
                    <a:latin typeface="Arial" panose="020B060402020202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'F5.1-5.3 (2)'!$A$15:$A$17</c:f>
              <c:strCache>
                <c:ptCount val="3"/>
                <c:pt idx="0">
                  <c:v>...das WSP.NRW das Anbieten von Verwaltungsleistungen effizienter macht? (n=83)</c:v>
                </c:pt>
                <c:pt idx="1">
                  <c:v>...das WSP.NRW Ihnen Arbeit abnimmt bzw. Ihre Arbeit erleichtert? (n=79)</c:v>
                </c:pt>
                <c:pt idx="2">
                  <c:v>...das WSP.NRW die Bearbeitung der Anträge/Bescheide zum Online-Dienst vereinfacht? (n=72)</c:v>
                </c:pt>
              </c:strCache>
            </c:strRef>
          </c:cat>
          <c:val>
            <c:numRef>
              <c:f>'F5.1-5.3 (2)'!$D$15:$D$17</c:f>
              <c:numCache>
                <c:formatCode>0%</c:formatCode>
                <c:ptCount val="3"/>
                <c:pt idx="0">
                  <c:v>0.25301204819277107</c:v>
                </c:pt>
                <c:pt idx="1">
                  <c:v>0.29113924050632911</c:v>
                </c:pt>
                <c:pt idx="2">
                  <c:v>0.27777777777777779</c:v>
                </c:pt>
              </c:numCache>
            </c:numRef>
          </c:val>
          <c:extLst>
            <c:ext xmlns:c16="http://schemas.microsoft.com/office/drawing/2014/chart" uri="{C3380CC4-5D6E-409C-BE32-E72D297353CC}">
              <c16:uniqueId val="{00000002-BB56-47D2-92A5-266933EE73DC}"/>
            </c:ext>
          </c:extLst>
        </c:ser>
        <c:ser>
          <c:idx val="3"/>
          <c:order val="3"/>
          <c:tx>
            <c:strRef>
              <c:f>'F5.1-5.3 (2)'!$E$14</c:f>
              <c:strCache>
                <c:ptCount val="1"/>
                <c:pt idx="0">
                  <c:v>Stimme überhaupt nicht zu</c:v>
                </c:pt>
              </c:strCache>
            </c:strRef>
          </c:tx>
          <c:spPr>
            <a:solidFill>
              <a:srgbClr val="D0E1F2"/>
            </a:solidFill>
            <a:ln w="12700">
              <a:solidFill>
                <a:srgbClr val="D0E1F2"/>
              </a:solidFill>
            </a:ln>
          </c:spPr>
          <c:invertIfNegative val="0"/>
          <c:dLbls>
            <c:spPr>
              <a:noFill/>
              <a:ln>
                <a:solidFill>
                  <a:srgbClr val="D0E1F2"/>
                </a:solidFill>
              </a:ln>
              <a:effectLst/>
            </c:spPr>
            <c:txPr>
              <a:bodyPr wrap="square" lIns="38100" tIns="19050" rIns="38100" bIns="19050" anchor="ctr">
                <a:spAutoFit/>
              </a:bodyPr>
              <a:lstStyle/>
              <a:p>
                <a:pPr>
                  <a:defRPr sz="1200" b="0" baseline="0">
                    <a:latin typeface="Arial" panose="020B060402020202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'F5.1-5.3 (2)'!$A$15:$A$17</c:f>
              <c:strCache>
                <c:ptCount val="3"/>
                <c:pt idx="0">
                  <c:v>...das WSP.NRW das Anbieten von Verwaltungsleistungen effizienter macht? (n=83)</c:v>
                </c:pt>
                <c:pt idx="1">
                  <c:v>...das WSP.NRW Ihnen Arbeit abnimmt bzw. Ihre Arbeit erleichtert? (n=79)</c:v>
                </c:pt>
                <c:pt idx="2">
                  <c:v>...das WSP.NRW die Bearbeitung der Anträge/Bescheide zum Online-Dienst vereinfacht? (n=72)</c:v>
                </c:pt>
              </c:strCache>
            </c:strRef>
          </c:cat>
          <c:val>
            <c:numRef>
              <c:f>'F5.1-5.3 (2)'!$E$15:$E$17</c:f>
              <c:numCache>
                <c:formatCode>0%</c:formatCode>
                <c:ptCount val="3"/>
                <c:pt idx="0">
                  <c:v>0.14457831325301204</c:v>
                </c:pt>
                <c:pt idx="1">
                  <c:v>0.22784810126582278</c:v>
                </c:pt>
                <c:pt idx="2">
                  <c:v>0.18055555555555555</c:v>
                </c:pt>
              </c:numCache>
            </c:numRef>
          </c:val>
          <c:extLst>
            <c:ext xmlns:c16="http://schemas.microsoft.com/office/drawing/2014/chart" uri="{C3380CC4-5D6E-409C-BE32-E72D297353CC}">
              <c16:uniqueId val="{00000003-BB56-47D2-92A5-266933EE73DC}"/>
            </c:ext>
          </c:extLst>
        </c:ser>
        <c:dLbls>
          <c:showLegendKey val="0"/>
          <c:showVal val="1"/>
          <c:showCatName val="0"/>
          <c:showSerName val="0"/>
          <c:showPercent val="0"/>
          <c:showBubbleSize val="0"/>
        </c:dLbls>
        <c:gapWidth val="40"/>
        <c:overlap val="100"/>
        <c:axId val="664320040"/>
        <c:axId val="664318472"/>
        <c:extLst/>
      </c:barChart>
      <c:catAx>
        <c:axId val="664320040"/>
        <c:scaling>
          <c:orientation val="maxMin"/>
        </c:scaling>
        <c:delete val="0"/>
        <c:axPos val="l"/>
        <c:numFmt formatCode="General" sourceLinked="1"/>
        <c:majorTickMark val="none"/>
        <c:minorTickMark val="none"/>
        <c:tickLblPos val="nextTo"/>
        <c:txPr>
          <a:bodyPr/>
          <a:lstStyle/>
          <a:p>
            <a:pPr>
              <a:defRPr sz="1400" baseline="0">
                <a:latin typeface="Arial" panose="020B0604020202020204" pitchFamily="34" charset="0"/>
              </a:defRPr>
            </a:pPr>
            <a:endParaRPr lang="de-DE"/>
          </a:p>
        </c:txPr>
        <c:crossAx val="664318472"/>
        <c:crosses val="autoZero"/>
        <c:auto val="1"/>
        <c:lblAlgn val="ctr"/>
        <c:lblOffset val="100"/>
        <c:noMultiLvlLbl val="0"/>
      </c:catAx>
      <c:valAx>
        <c:axId val="664318472"/>
        <c:scaling>
          <c:orientation val="minMax"/>
        </c:scaling>
        <c:delete val="1"/>
        <c:axPos val="t"/>
        <c:numFmt formatCode="0%" sourceLinked="1"/>
        <c:majorTickMark val="out"/>
        <c:minorTickMark val="none"/>
        <c:tickLblPos val="nextTo"/>
        <c:crossAx val="664320040"/>
        <c:crosses val="autoZero"/>
        <c:crossBetween val="between"/>
      </c:valAx>
    </c:plotArea>
    <c:legend>
      <c:legendPos val="b"/>
      <c:layout>
        <c:manualLayout>
          <c:xMode val="edge"/>
          <c:yMode val="edge"/>
          <c:x val="0.10229078402294246"/>
          <c:y val="0.83939792328991736"/>
          <c:w val="0.79137419382772922"/>
          <c:h val="0.13334177557540947"/>
        </c:manualLayout>
      </c:layout>
      <c:overlay val="0"/>
      <c:txPr>
        <a:bodyPr/>
        <a:lstStyle/>
        <a:p>
          <a:pPr>
            <a:defRPr sz="1300" baseline="0">
              <a:latin typeface="Arial" panose="020B0604020202020204" pitchFamily="34" charset="0"/>
            </a:defRPr>
          </a:pPr>
          <a:endParaRPr lang="de-DE"/>
        </a:p>
      </c:txPr>
    </c:legend>
    <c:plotVisOnly val="1"/>
    <c:dispBlanksAs val="gap"/>
    <c:showDLblsOverMax val="0"/>
  </c:chart>
  <c:spPr>
    <a:solidFill>
      <a:srgbClr val="ACACAC">
        <a:lumMod val="20000"/>
        <a:lumOff val="80000"/>
      </a:srgbClr>
    </a:solidFill>
    <a:ln>
      <a:solidFill>
        <a:srgbClr val="FFFFFF">
          <a:alpha val="92000"/>
        </a:srgbClr>
      </a:solidFill>
    </a:ln>
  </c:spPr>
  <c:txPr>
    <a:bodyPr/>
    <a:lstStyle/>
    <a:p>
      <a:pPr>
        <a:defRPr sz="1000">
          <a:latin typeface="+mn-lt"/>
          <a:cs typeface="Calibri" panose="020F0502020204030204" pitchFamily="34" charset="0"/>
        </a:defRPr>
      </a:pPr>
      <a:endParaRPr lang="de-DE"/>
    </a:p>
  </c:txPr>
  <c:externalData r:id="rId2">
    <c:autoUpdate val="0"/>
  </c:externalData>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0.37793</cdr:x>
      <cdr:y>0.87401</cdr:y>
    </cdr:from>
    <cdr:to>
      <cdr:x>0.51035</cdr:x>
      <cdr:y>0.95634</cdr:y>
    </cdr:to>
    <cdr:sp macro="" textlink="">
      <cdr:nvSpPr>
        <cdr:cNvPr id="2" name="Textfeld 1">
          <a:extLst xmlns:a="http://schemas.openxmlformats.org/drawingml/2006/main">
            <a:ext uri="{FF2B5EF4-FFF2-40B4-BE49-F238E27FC236}">
              <a16:creationId xmlns:a16="http://schemas.microsoft.com/office/drawing/2014/main" id="{813E5053-1D4A-2845-E673-FE64DC2375ED}"/>
            </a:ext>
          </a:extLst>
        </cdr:cNvPr>
        <cdr:cNvSpPr txBox="1"/>
      </cdr:nvSpPr>
      <cdr:spPr>
        <a:xfrm xmlns:a="http://schemas.openxmlformats.org/drawingml/2006/main">
          <a:off x="2609853" y="3050646"/>
          <a:ext cx="914400" cy="28733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de-DE" sz="1100" kern="12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48287B-C194-714D-818C-247F3D92F649}" type="datetimeFigureOut">
              <a:rPr lang="de-DE" smtClean="0"/>
              <a:t>06.05.2025</a:t>
            </a:fld>
            <a:endParaRPr lang="de-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F0C06D-84CB-DD47-A785-5147C6018C52}" type="slidenum">
              <a:rPr lang="de-DE" smtClean="0"/>
              <a:t>‹#›</a:t>
            </a:fld>
            <a:endParaRPr lang="de-DE"/>
          </a:p>
        </p:txBody>
      </p:sp>
    </p:spTree>
    <p:extLst>
      <p:ext uri="{BB962C8B-B14F-4D97-AF65-F5344CB8AC3E}">
        <p14:creationId xmlns:p14="http://schemas.microsoft.com/office/powerpoint/2010/main" val="2723413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A7E3C-DA11-DCEA-76E4-732CBA9DFA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496FC5-0EDD-EC28-B7F1-885C788B69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038780-4DD8-7F86-BBAC-90912666B103}"/>
              </a:ext>
            </a:extLst>
          </p:cNvPr>
          <p:cNvSpPr>
            <a:spLocks noGrp="1"/>
          </p:cNvSpPr>
          <p:nvPr>
            <p:ph type="body" idx="1"/>
          </p:nvPr>
        </p:nvSpPr>
        <p:spPr/>
        <p:txBody>
          <a:bodyPr/>
          <a:lstStyle/>
          <a:p>
            <a:endParaRPr lang="de-DE"/>
          </a:p>
        </p:txBody>
      </p:sp>
      <p:sp>
        <p:nvSpPr>
          <p:cNvPr id="4" name="Slide Number Placeholder 3">
            <a:extLst>
              <a:ext uri="{FF2B5EF4-FFF2-40B4-BE49-F238E27FC236}">
                <a16:creationId xmlns:a16="http://schemas.microsoft.com/office/drawing/2014/main" id="{9BA5C4EB-8663-8B8B-0308-B3513ACC8D7D}"/>
              </a:ext>
            </a:extLst>
          </p:cNvPr>
          <p:cNvSpPr>
            <a:spLocks noGrp="1"/>
          </p:cNvSpPr>
          <p:nvPr>
            <p:ph type="sldNum" sz="quarter" idx="5"/>
          </p:nvPr>
        </p:nvSpPr>
        <p:spPr/>
        <p:txBody>
          <a:bodyPr/>
          <a:lstStyle/>
          <a:p>
            <a:fld id="{60F0C06D-84CB-DD47-A785-5147C6018C52}" type="slidenum">
              <a:rPr lang="de-DE" smtClean="0"/>
              <a:t>1</a:t>
            </a:fld>
            <a:endParaRPr lang="de-DE"/>
          </a:p>
        </p:txBody>
      </p:sp>
    </p:spTree>
    <p:extLst>
      <p:ext uri="{BB962C8B-B14F-4D97-AF65-F5344CB8AC3E}">
        <p14:creationId xmlns:p14="http://schemas.microsoft.com/office/powerpoint/2010/main" val="3858084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DE"/>
              <a:t>Einige Punkte, die wir aus den Rückmeldungen bereits aufgenommen haben, möchten wir an dieser Stelle gerne direkt adressieren und haben deshalb die folgende Folie zusammengestellt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b="1">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a:effectLst/>
                <a:latin typeface="Arial" panose="020B0604020202020204" pitchFamily="34" charset="0"/>
                <a:ea typeface="Times New Roman" panose="02020603050405020304" pitchFamily="18" charset="0"/>
              </a:rPr>
              <a:t>Kommunikationskanäle</a:t>
            </a:r>
            <a:br>
              <a:rPr lang="de-DE" sz="1800">
                <a:effectLst/>
                <a:latin typeface="Arial" panose="020B0604020202020204" pitchFamily="34" charset="0"/>
                <a:ea typeface="Times New Roman" panose="02020603050405020304" pitchFamily="18" charset="0"/>
              </a:rPr>
            </a:br>
            <a:r>
              <a:rPr lang="de-DE" sz="1800">
                <a:effectLst/>
                <a:latin typeface="Arial" panose="020B0604020202020204" pitchFamily="34" charset="0"/>
                <a:ea typeface="Times New Roman" panose="02020603050405020304" pitchFamily="18" charset="0"/>
              </a:rPr>
              <a:t>Der Punkt, dass es derzeit zu viele parallele Kommunikationswege gibt, ist angekommen. MWIKE und d-NRW prüfen, ob hier eine Bündelung möglich 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a:effectLst/>
              <a:latin typeface="Arial" panose="020B0604020202020204" pitchFamily="34" charset="0"/>
              <a:ea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a:effectLst/>
              <a:latin typeface="Calibri" panose="020F0502020204030204" pitchFamily="34" charset="0"/>
              <a:ea typeface="Aptos" panose="020B0004020202020204" pitchFamily="34" charset="0"/>
            </a:endParaRPr>
          </a:p>
          <a:p>
            <a:pPr marL="0" indent="0">
              <a:buFontTx/>
              <a:buNone/>
            </a:pPr>
            <a:r>
              <a:rPr lang="de-DE" b="1"/>
              <a:t>Unterschiedliche FAQ-Bereiche</a:t>
            </a:r>
          </a:p>
          <a:p>
            <a:pPr marL="0" indent="0">
              <a:buFontTx/>
              <a:buNone/>
            </a:pPr>
            <a:r>
              <a:rPr lang="de-DE"/>
              <a:t>Es scheint Unklarheiten zu geben:</a:t>
            </a:r>
          </a:p>
          <a:p>
            <a:pPr marL="0" indent="0">
              <a:buFontTx/>
              <a:buNone/>
            </a:pPr>
            <a:r>
              <a:rPr lang="de-DE"/>
              <a:t>– Die FAQ im WSP.NRW-Portal richten sich an Antragstellende.</a:t>
            </a:r>
          </a:p>
          <a:p>
            <a:pPr marL="0" indent="0">
              <a:buFontTx/>
              <a:buNone/>
            </a:pPr>
            <a:r>
              <a:rPr lang="de-DE"/>
              <a:t>– Die FAQ auf der Veröffentlichungsseite sind für Sachbearbeitende gedacht und über das Jira-System verlinkt.</a:t>
            </a:r>
          </a:p>
          <a:p>
            <a:endParaRPr lang="de-DE"/>
          </a:p>
        </p:txBody>
      </p:sp>
      <p:sp>
        <p:nvSpPr>
          <p:cNvPr id="4" name="Foliennummernplatzhalter 3"/>
          <p:cNvSpPr>
            <a:spLocks noGrp="1"/>
          </p:cNvSpPr>
          <p:nvPr>
            <p:ph type="sldNum" sz="quarter" idx="5"/>
          </p:nvPr>
        </p:nvSpPr>
        <p:spPr/>
        <p:txBody>
          <a:bodyPr/>
          <a:lstStyle/>
          <a:p>
            <a:fld id="{60F0C06D-84CB-DD47-A785-5147C6018C52}" type="slidenum">
              <a:rPr lang="de-DE" smtClean="0"/>
              <a:t>10</a:t>
            </a:fld>
            <a:endParaRPr lang="de-DE"/>
          </a:p>
        </p:txBody>
      </p:sp>
    </p:spTree>
    <p:extLst>
      <p:ext uri="{BB962C8B-B14F-4D97-AF65-F5344CB8AC3E}">
        <p14:creationId xmlns:p14="http://schemas.microsoft.com/office/powerpoint/2010/main" val="3097866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a:t>Alle 396 Kommunen wurden im Rahmen der Durchführung über den Verteiler von d-NRW angeschrieben (</a:t>
            </a:r>
            <a:r>
              <a:rPr lang="de-DE" err="1"/>
              <a:t>Digital@Kommunen</a:t>
            </a:r>
            <a:r>
              <a:rPr lang="de-DE"/>
              <a:t>)</a:t>
            </a:r>
          </a:p>
          <a:p>
            <a:endParaRPr lang="de-DE"/>
          </a:p>
          <a:p>
            <a:r>
              <a:rPr lang="de-DE"/>
              <a:t>89 vollständige Antworten, 41 unvollständige, aber auswertbare Datensätze – insgesamt 130 Antworten ausgewertet</a:t>
            </a:r>
          </a:p>
          <a:p>
            <a:endParaRPr lang="de-DE"/>
          </a:p>
        </p:txBody>
      </p:sp>
      <p:sp>
        <p:nvSpPr>
          <p:cNvPr id="4" name="Foliennummernplatzhalter 3"/>
          <p:cNvSpPr>
            <a:spLocks noGrp="1"/>
          </p:cNvSpPr>
          <p:nvPr>
            <p:ph type="sldNum" sz="quarter" idx="5"/>
          </p:nvPr>
        </p:nvSpPr>
        <p:spPr/>
        <p:txBody>
          <a:bodyPr/>
          <a:lstStyle/>
          <a:p>
            <a:fld id="{60F0C06D-84CB-DD47-A785-5147C6018C52}" type="slidenum">
              <a:rPr lang="de-DE" smtClean="0"/>
              <a:t>2</a:t>
            </a:fld>
            <a:endParaRPr lang="de-DE"/>
          </a:p>
        </p:txBody>
      </p:sp>
    </p:spTree>
    <p:extLst>
      <p:ext uri="{BB962C8B-B14F-4D97-AF65-F5344CB8AC3E}">
        <p14:creationId xmlns:p14="http://schemas.microsoft.com/office/powerpoint/2010/main" val="3290038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0137B-6D60-61A4-81D0-B51B4A84D52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9B9D4FE-4C28-A4A2-9B59-F184E5E7710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741658C-25BB-BF8A-9CDA-38B534A43A27}"/>
              </a:ext>
            </a:extLst>
          </p:cNvPr>
          <p:cNvSpPr>
            <a:spLocks noGrp="1"/>
          </p:cNvSpPr>
          <p:nvPr>
            <p:ph type="body" idx="1"/>
          </p:nvPr>
        </p:nvSpPr>
        <p:spPr/>
        <p:txBody>
          <a:bodyPr/>
          <a:lstStyle/>
          <a:p>
            <a:pPr marL="171450" indent="-171450">
              <a:buFontTx/>
              <a:buChar char="-"/>
            </a:pPr>
            <a:r>
              <a:rPr lang="de-DE"/>
              <a:t>33 % bezogen auf die 396 Kommunen – allerdings: </a:t>
            </a:r>
          </a:p>
          <a:p>
            <a:pPr marL="171450" indent="-171450">
              <a:buFontTx/>
              <a:buChar char="-"/>
            </a:pPr>
            <a:r>
              <a:rPr lang="de-DE"/>
              <a:t>Da mehrere Behörden pro Kommune antworten konnten, ist die tatsächliche Rücklaufquote etwas niedriger einzuschätzen.</a:t>
            </a:r>
          </a:p>
          <a:p>
            <a:pPr marL="171450" indent="-171450">
              <a:buFontTx/>
              <a:buChar char="-"/>
            </a:pPr>
            <a:r>
              <a:rPr lang="de-DE"/>
              <a:t>Repräsentativität: Mindestens 73 unterschiedliche Kommunen haben teilgenommen. Das entspricht etwa 18,4 % aller Gemeinden in NRW. Berücksichtigt man auch Kreise, entspricht das ca. 17,3 % der Gemeinden und Kreise zusammen.</a:t>
            </a:r>
          </a:p>
        </p:txBody>
      </p:sp>
      <p:sp>
        <p:nvSpPr>
          <p:cNvPr id="4" name="Foliennummernplatzhalter 3">
            <a:extLst>
              <a:ext uri="{FF2B5EF4-FFF2-40B4-BE49-F238E27FC236}">
                <a16:creationId xmlns:a16="http://schemas.microsoft.com/office/drawing/2014/main" id="{B64C3EC0-987E-B085-1BDE-0452E0CDD36B}"/>
              </a:ext>
            </a:extLst>
          </p:cNvPr>
          <p:cNvSpPr>
            <a:spLocks noGrp="1"/>
          </p:cNvSpPr>
          <p:nvPr>
            <p:ph type="sldNum" sz="quarter" idx="5"/>
          </p:nvPr>
        </p:nvSpPr>
        <p:spPr/>
        <p:txBody>
          <a:bodyPr/>
          <a:lstStyle/>
          <a:p>
            <a:fld id="{60F0C06D-84CB-DD47-A785-5147C6018C52}" type="slidenum">
              <a:rPr lang="de-DE" smtClean="0"/>
              <a:t>3</a:t>
            </a:fld>
            <a:endParaRPr lang="de-DE"/>
          </a:p>
        </p:txBody>
      </p:sp>
    </p:spTree>
    <p:extLst>
      <p:ext uri="{BB962C8B-B14F-4D97-AF65-F5344CB8AC3E}">
        <p14:creationId xmlns:p14="http://schemas.microsoft.com/office/powerpoint/2010/main" val="378378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DE"/>
              <a:t>Größere Kommunen sind in der Befragung leicht überrepräsentiert (Median der Teilnehmerkommunen: 43.300 Einwohner, gegenüber 23.300 als landesweiter Median).</a:t>
            </a:r>
          </a:p>
          <a:p>
            <a:pPr marL="0" indent="0">
              <a:buFontTx/>
              <a:buNone/>
            </a:pPr>
            <a:r>
              <a:rPr lang="de-DE"/>
              <a:t>Kleine Kommunen (unter 10.000 Einwohner) sind mit nur 8 % Rücklaufquote stark unterrepräsentiert.</a:t>
            </a:r>
          </a:p>
        </p:txBody>
      </p:sp>
      <p:sp>
        <p:nvSpPr>
          <p:cNvPr id="4" name="Foliennummernplatzhalter 3"/>
          <p:cNvSpPr>
            <a:spLocks noGrp="1"/>
          </p:cNvSpPr>
          <p:nvPr>
            <p:ph type="sldNum" sz="quarter" idx="5"/>
          </p:nvPr>
        </p:nvSpPr>
        <p:spPr/>
        <p:txBody>
          <a:bodyPr/>
          <a:lstStyle/>
          <a:p>
            <a:fld id="{60F0C06D-84CB-DD47-A785-5147C6018C52}" type="slidenum">
              <a:rPr lang="de-DE" smtClean="0"/>
              <a:t>4</a:t>
            </a:fld>
            <a:endParaRPr lang="de-DE"/>
          </a:p>
        </p:txBody>
      </p:sp>
    </p:spTree>
    <p:extLst>
      <p:ext uri="{BB962C8B-B14F-4D97-AF65-F5344CB8AC3E}">
        <p14:creationId xmlns:p14="http://schemas.microsoft.com/office/powerpoint/2010/main" val="2294435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Viele der Befragten nutzen das WSP.NRW bisher eher selten oder gar nicht. </a:t>
            </a:r>
          </a:p>
          <a:p>
            <a:r>
              <a:rPr lang="de-DE"/>
              <a:t>Könnte damit zusammenhängen, dass Großteil der Teilnehmenden aus den Bereichen OZG-Koordination, CDOs und digitaler Transformation stammt – also nicht unbedingt zur Hauptnutzergruppe der operativen Sachbearbeitung gehört</a:t>
            </a:r>
          </a:p>
        </p:txBody>
      </p:sp>
      <p:sp>
        <p:nvSpPr>
          <p:cNvPr id="4" name="Foliennummernplatzhalter 3"/>
          <p:cNvSpPr>
            <a:spLocks noGrp="1"/>
          </p:cNvSpPr>
          <p:nvPr>
            <p:ph type="sldNum" sz="quarter" idx="5"/>
          </p:nvPr>
        </p:nvSpPr>
        <p:spPr/>
        <p:txBody>
          <a:bodyPr/>
          <a:lstStyle/>
          <a:p>
            <a:fld id="{60F0C06D-84CB-DD47-A785-5147C6018C52}" type="slidenum">
              <a:rPr lang="de-DE" smtClean="0"/>
              <a:t>5</a:t>
            </a:fld>
            <a:endParaRPr lang="de-DE"/>
          </a:p>
        </p:txBody>
      </p:sp>
    </p:spTree>
    <p:extLst>
      <p:ext uri="{BB962C8B-B14F-4D97-AF65-F5344CB8AC3E}">
        <p14:creationId xmlns:p14="http://schemas.microsoft.com/office/powerpoint/2010/main" val="2437849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Die Auswertung der Grafiken zeigt, dass die Zufriedenheit in den Bereichen technischer Support, MWIKE-Unterstützung und Fachverfahrensanbindung tendenziell gut ausfällt</a:t>
            </a:r>
          </a:p>
          <a:p>
            <a:r>
              <a:rPr lang="de-DE"/>
              <a:t>76 % der Nutzer sind (eher) zufrieden mit dem Support durch d-NRW und das </a:t>
            </a:r>
            <a:r>
              <a:rPr lang="de-DE" err="1"/>
              <a:t>MWIKE.Der</a:t>
            </a:r>
            <a:r>
              <a:rPr lang="de-DE"/>
              <a:t> technische Support selbst wird von etwa der Hälfte der Befragten als (eher) zufriedenstellend eingeschätzt, wenngleich es Verbesserungsvorschläge gibt (z. B. klare Ansprechpartner).</a:t>
            </a:r>
          </a:p>
          <a:p>
            <a:endParaRPr lang="de-DE"/>
          </a:p>
        </p:txBody>
      </p:sp>
      <p:sp>
        <p:nvSpPr>
          <p:cNvPr id="4" name="Foliennummernplatzhalter 3"/>
          <p:cNvSpPr>
            <a:spLocks noGrp="1"/>
          </p:cNvSpPr>
          <p:nvPr>
            <p:ph type="sldNum" sz="quarter" idx="5"/>
          </p:nvPr>
        </p:nvSpPr>
        <p:spPr/>
        <p:txBody>
          <a:bodyPr/>
          <a:lstStyle/>
          <a:p>
            <a:fld id="{60F0C06D-84CB-DD47-A785-5147C6018C52}" type="slidenum">
              <a:rPr lang="de-DE" smtClean="0"/>
              <a:t>6</a:t>
            </a:fld>
            <a:endParaRPr lang="de-DE"/>
          </a:p>
        </p:txBody>
      </p:sp>
    </p:spTree>
    <p:extLst>
      <p:ext uri="{BB962C8B-B14F-4D97-AF65-F5344CB8AC3E}">
        <p14:creationId xmlns:p14="http://schemas.microsoft.com/office/powerpoint/2010/main" val="301423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Effizienzgewinne werden teilweise erkannt (61 % Zustimmung zur effizienteren Bereitstellung von Verwaltungsleistungen), aber viele berichten von zusätzlichem Aufwand durch fehlende Schnittstellen und manuelle Nacharbeit.</a:t>
            </a:r>
          </a:p>
        </p:txBody>
      </p:sp>
      <p:sp>
        <p:nvSpPr>
          <p:cNvPr id="4" name="Foliennummernplatzhalter 3"/>
          <p:cNvSpPr>
            <a:spLocks noGrp="1"/>
          </p:cNvSpPr>
          <p:nvPr>
            <p:ph type="sldNum" sz="quarter" idx="5"/>
          </p:nvPr>
        </p:nvSpPr>
        <p:spPr/>
        <p:txBody>
          <a:bodyPr/>
          <a:lstStyle/>
          <a:p>
            <a:fld id="{60F0C06D-84CB-DD47-A785-5147C6018C52}" type="slidenum">
              <a:rPr lang="de-DE" smtClean="0"/>
              <a:t>7</a:t>
            </a:fld>
            <a:endParaRPr lang="de-DE"/>
          </a:p>
        </p:txBody>
      </p:sp>
    </p:spTree>
    <p:extLst>
      <p:ext uri="{BB962C8B-B14F-4D97-AF65-F5344CB8AC3E}">
        <p14:creationId xmlns:p14="http://schemas.microsoft.com/office/powerpoint/2010/main" val="779330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49250-8718-1FB7-AC93-1CB89DDBE88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8628CAB-8BD2-18F7-6339-FCA0E77B519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17C0BA1-AF71-BFBF-3F1C-3ABB3C82412C}"/>
              </a:ext>
            </a:extLst>
          </p:cNvPr>
          <p:cNvSpPr>
            <a:spLocks noGrp="1"/>
          </p:cNvSpPr>
          <p:nvPr>
            <p:ph type="body" idx="1"/>
          </p:nvPr>
        </p:nvSpPr>
        <p:spPr/>
        <p:txBody>
          <a:bodyPr/>
          <a:lstStyle/>
          <a:p>
            <a:pPr marL="285750" indent="-285750">
              <a:buFont typeface="Arial" panose="020B0604020202020204" pitchFamily="34" charset="0"/>
              <a:buChar char="•"/>
            </a:pPr>
            <a:r>
              <a:rPr lang="de-DE"/>
              <a:t>Im dritten Teil der Umfrage lag der Fokus auf den angebotenen Online-Diensten in den Kommunen – also wie diese bereitgestellt werden und welche Fachverfahren zum Einsatz kommen.</a:t>
            </a:r>
          </a:p>
          <a:p>
            <a:pPr marL="285750" indent="-285750">
              <a:buFont typeface="Arial" panose="020B0604020202020204" pitchFamily="34" charset="0"/>
              <a:buChar char="•"/>
            </a:pPr>
            <a:r>
              <a:rPr lang="de-DE"/>
              <a:t>Die Fragen waren so aufgebaut, dass auch Unterschiede zwischen Kommunengrößen oder zwischen den einzelnen Diensten erkennbar geworden wären. </a:t>
            </a:r>
          </a:p>
          <a:p>
            <a:pPr marL="285750" indent="-285750">
              <a:buFont typeface="Arial" panose="020B0604020202020204" pitchFamily="34" charset="0"/>
              <a:buChar char="•"/>
            </a:pPr>
            <a:r>
              <a:rPr lang="de-DE"/>
              <a:t>In der Praxis zeigte sich aber, dass die Unterschiede eher gering ausfielen.</a:t>
            </a:r>
          </a:p>
          <a:p>
            <a:pPr marL="285750" indent="-285750">
              <a:buFont typeface="Arial" panose="020B0604020202020204" pitchFamily="34" charset="0"/>
              <a:buChar char="•"/>
            </a:pPr>
            <a:r>
              <a:rPr lang="de-DE"/>
              <a:t>Besonders häufig wurden Online-Dienste im Bereich der gewerbebezogenen Verwaltungsleistungen bewertet – das war mit Abstand die größte Gruppe, mit knapp 60 Nennungen</a:t>
            </a:r>
          </a:p>
          <a:p>
            <a:pPr marL="285750" indent="-285750">
              <a:buFont typeface="Arial" panose="020B0604020202020204" pitchFamily="34" charset="0"/>
              <a:buChar char="•"/>
            </a:pPr>
            <a:endParaRPr lang="de-DE"/>
          </a:p>
          <a:p>
            <a:pPr marL="0" indent="0">
              <a:buFont typeface="Arial" panose="020B0604020202020204" pitchFamily="34" charset="0"/>
              <a:buNone/>
            </a:pPr>
            <a:r>
              <a:rPr lang="de-DE"/>
              <a:t>Gewisse Vielfalt mit </a:t>
            </a:r>
            <a:r>
              <a:rPr lang="de-DE" err="1"/>
              <a:t>deutl</a:t>
            </a:r>
            <a:r>
              <a:rPr lang="de-DE"/>
              <a:t>. Schwerpunkten: </a:t>
            </a:r>
          </a:p>
          <a:p>
            <a:pPr marL="285750" indent="-285750">
              <a:buFont typeface="Arial" panose="020B0604020202020204" pitchFamily="34" charset="0"/>
              <a:buChar char="•"/>
            </a:pPr>
            <a:r>
              <a:rPr lang="de-DE"/>
              <a:t>Bei den eingesetzten Fachverfahren wurde „</a:t>
            </a:r>
            <a:r>
              <a:rPr lang="de-DE" err="1"/>
              <a:t>migewa</a:t>
            </a:r>
            <a:r>
              <a:rPr lang="de-DE"/>
              <a:t>“ am häufigsten genannt, von knapp der Hälfte der Befragten. </a:t>
            </a:r>
          </a:p>
          <a:p>
            <a:pPr marL="285750" indent="-285750">
              <a:buFont typeface="Arial" panose="020B0604020202020204" pitchFamily="34" charset="0"/>
              <a:buChar char="•"/>
            </a:pPr>
            <a:r>
              <a:rPr lang="de-DE"/>
              <a:t>Einige Kommunen stehen hier aber bereits im Umstieg auf „VOIS|GESO“, das mit rund 31 % an zweiter Stelle genannt wurde. </a:t>
            </a:r>
          </a:p>
          <a:p>
            <a:pPr marL="285750" indent="-285750">
              <a:buFont typeface="Arial" panose="020B0604020202020204" pitchFamily="34" charset="0"/>
              <a:buChar char="•"/>
            </a:pPr>
            <a:r>
              <a:rPr lang="de-DE"/>
              <a:t>Weitere Verfahren wie VOIS|OWI, BALVI oder ALVA wurden vereinzelt erwähnt.</a:t>
            </a:r>
          </a:p>
        </p:txBody>
      </p:sp>
      <p:sp>
        <p:nvSpPr>
          <p:cNvPr id="4" name="Foliennummernplatzhalter 3">
            <a:extLst>
              <a:ext uri="{FF2B5EF4-FFF2-40B4-BE49-F238E27FC236}">
                <a16:creationId xmlns:a16="http://schemas.microsoft.com/office/drawing/2014/main" id="{23346D00-4EB0-00D6-75CA-0D39AF633F3E}"/>
              </a:ext>
            </a:extLst>
          </p:cNvPr>
          <p:cNvSpPr>
            <a:spLocks noGrp="1"/>
          </p:cNvSpPr>
          <p:nvPr>
            <p:ph type="sldNum" sz="quarter" idx="5"/>
          </p:nvPr>
        </p:nvSpPr>
        <p:spPr/>
        <p:txBody>
          <a:bodyPr/>
          <a:lstStyle/>
          <a:p>
            <a:fld id="{60F0C06D-84CB-DD47-A785-5147C6018C52}" type="slidenum">
              <a:rPr lang="de-DE" smtClean="0"/>
              <a:t>8</a:t>
            </a:fld>
            <a:endParaRPr lang="de-DE"/>
          </a:p>
        </p:txBody>
      </p:sp>
    </p:spTree>
    <p:extLst>
      <p:ext uri="{BB962C8B-B14F-4D97-AF65-F5344CB8AC3E}">
        <p14:creationId xmlns:p14="http://schemas.microsoft.com/office/powerpoint/2010/main" val="1717136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701A1-54A1-64EF-44E8-293782A296B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FDE5216-4B1A-A542-FF9C-1966DBC7082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3619A66-334A-85D9-FA4B-AE72887A7BBE}"/>
              </a:ext>
            </a:extLst>
          </p:cNvPr>
          <p:cNvSpPr>
            <a:spLocks noGrp="1"/>
          </p:cNvSpPr>
          <p:nvPr>
            <p:ph type="body" idx="1"/>
          </p:nvPr>
        </p:nvSpPr>
        <p:spPr/>
        <p:txBody>
          <a:bodyPr/>
          <a:lstStyle/>
          <a:p>
            <a:pPr marL="228600" indent="-228600">
              <a:buAutoNum type="arabicPeriod"/>
            </a:pPr>
            <a:r>
              <a:rPr lang="de-DE"/>
              <a:t>Einige Kommunen haben zurückgemeldet, dass es schwierig sei, gezielt an Informationen zu kommen – sei es aufgrund unklarer Zuständigkeiten, einer Vielzahl an Kommunikationswegen oder fehlender Übersichtlichkeit.</a:t>
            </a:r>
          </a:p>
          <a:p>
            <a:pPr marL="228600" indent="-228600">
              <a:buAutoNum type="arabicPeriod"/>
            </a:pPr>
            <a:r>
              <a:rPr lang="de-DE"/>
              <a:t>Teilweise wurde geschildert, dass fehlende oder nicht funktionierende Schnittstellen den Aufwand erhöhen und der Wunsch besteht, bestehende Systeme stärker und zuverlässiger zu integrieren. Auch im Bereich Support wurde Potenzial gesehen, hier wünscht man sich vereinzelt klare Ansprechpersonen und verlässlichere Rückmeldungen bei technischen Anliegen.</a:t>
            </a:r>
          </a:p>
          <a:p>
            <a:pPr marL="228600" indent="-228600">
              <a:buAutoNum type="arabicPeriod"/>
            </a:pPr>
            <a:r>
              <a:rPr lang="de-DE"/>
              <a:t>Einige Rückmeldungen haben betont, dass die </a:t>
            </a:r>
            <a:r>
              <a:rPr lang="de-DE" err="1"/>
              <a:t>FAQ‘s</a:t>
            </a:r>
            <a:r>
              <a:rPr lang="de-DE"/>
              <a:t> und bereitgestellten Informationen nicht immer passgenau auf die Bedarfe der kommunalen Praxis abgestimmt sind. Es wurde der Wunsch geäußert, einen stärkeren Fokus auf konkrete Anwendungsbeispiele oder kurze Schritt-für-Schritt-Anleitungen zu legen.</a:t>
            </a:r>
          </a:p>
          <a:p>
            <a:pPr marL="228600" indent="-228600">
              <a:buAutoNum type="arabicPeriod"/>
            </a:pPr>
            <a:r>
              <a:rPr lang="de-DE"/>
              <a:t>An manchen Stellen kam der Hinweis, dass nicht immer klar sei, wer für welche Online-Dienste zuständig ist (sowohl intern als auch im Zusammenspiel mit externen Stellen).</a:t>
            </a:r>
          </a:p>
          <a:p>
            <a:pPr marL="228600" indent="-228600">
              <a:buAutoNum type="arabicPeriod"/>
            </a:pPr>
            <a:r>
              <a:rPr lang="de-DE"/>
              <a:t>Vereinzelt wurde angemerkt, dass Unterstützungsangebote hilfreicher wären, wenn sie stärker auf die kommunale Praxis ausgerichtet wären – etwa mit mehr Vorlaufzeit, konkreten Beispielen oder klaren Ansprechpartnern.</a:t>
            </a:r>
          </a:p>
          <a:p>
            <a:pPr marL="228600" indent="-228600">
              <a:buAutoNum type="arabicPeriod"/>
            </a:pPr>
            <a:endParaRPr lang="de-DE"/>
          </a:p>
        </p:txBody>
      </p:sp>
      <p:sp>
        <p:nvSpPr>
          <p:cNvPr id="4" name="Foliennummernplatzhalter 3">
            <a:extLst>
              <a:ext uri="{FF2B5EF4-FFF2-40B4-BE49-F238E27FC236}">
                <a16:creationId xmlns:a16="http://schemas.microsoft.com/office/drawing/2014/main" id="{F928FD44-B923-6827-1380-DFA34AC0D495}"/>
              </a:ext>
            </a:extLst>
          </p:cNvPr>
          <p:cNvSpPr>
            <a:spLocks noGrp="1"/>
          </p:cNvSpPr>
          <p:nvPr>
            <p:ph type="sldNum" sz="quarter" idx="5"/>
          </p:nvPr>
        </p:nvSpPr>
        <p:spPr/>
        <p:txBody>
          <a:bodyPr/>
          <a:lstStyle/>
          <a:p>
            <a:fld id="{60F0C06D-84CB-DD47-A785-5147C6018C52}" type="slidenum">
              <a:rPr lang="de-DE" smtClean="0"/>
              <a:t>9</a:t>
            </a:fld>
            <a:endParaRPr lang="de-DE"/>
          </a:p>
        </p:txBody>
      </p:sp>
    </p:spTree>
    <p:extLst>
      <p:ext uri="{BB962C8B-B14F-4D97-AF65-F5344CB8AC3E}">
        <p14:creationId xmlns:p14="http://schemas.microsoft.com/office/powerpoint/2010/main" val="3990176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Himmelbla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429A8-8EE8-5A48-8FDE-18228EC378EE}"/>
              </a:ext>
            </a:extLst>
          </p:cNvPr>
          <p:cNvSpPr>
            <a:spLocks noGrp="1"/>
          </p:cNvSpPr>
          <p:nvPr>
            <p:ph type="ctrTitle"/>
          </p:nvPr>
        </p:nvSpPr>
        <p:spPr>
          <a:xfrm>
            <a:off x="3190875" y="1883801"/>
            <a:ext cx="8767763" cy="1629419"/>
          </a:xfrm>
        </p:spPr>
        <p:txBody>
          <a:bodyPr lIns="0" anchor="b">
            <a:normAutofit/>
          </a:bodyPr>
          <a:lstStyle>
            <a:lvl1pPr algn="l">
              <a:defRPr sz="2800" b="1" baseline="0">
                <a:solidFill>
                  <a:schemeClr val="accent3"/>
                </a:solidFill>
                <a:latin typeface="+mj-lt"/>
              </a:defRPr>
            </a:lvl1pPr>
          </a:lstStyle>
          <a:p>
            <a:r>
              <a:rPr lang="de-DE" noProof="0"/>
              <a:t>Click </a:t>
            </a:r>
            <a:r>
              <a:rPr lang="de-DE" noProof="0" err="1"/>
              <a:t>to</a:t>
            </a:r>
            <a:r>
              <a:rPr lang="de-DE" noProof="0"/>
              <a:t> </a:t>
            </a:r>
            <a:r>
              <a:rPr lang="de-DE" noProof="0" err="1"/>
              <a:t>edit</a:t>
            </a:r>
            <a:r>
              <a:rPr lang="de-DE" noProof="0"/>
              <a:t> Master title style</a:t>
            </a:r>
          </a:p>
        </p:txBody>
      </p:sp>
      <p:sp>
        <p:nvSpPr>
          <p:cNvPr id="3" name="Subtitle 2">
            <a:extLst>
              <a:ext uri="{FF2B5EF4-FFF2-40B4-BE49-F238E27FC236}">
                <a16:creationId xmlns:a16="http://schemas.microsoft.com/office/drawing/2014/main" id="{3809F37D-522B-1046-BBAF-5ADDA1B99958}"/>
              </a:ext>
            </a:extLst>
          </p:cNvPr>
          <p:cNvSpPr>
            <a:spLocks noGrp="1"/>
          </p:cNvSpPr>
          <p:nvPr>
            <p:ph type="subTitle" idx="1"/>
          </p:nvPr>
        </p:nvSpPr>
        <p:spPr>
          <a:xfrm>
            <a:off x="3190875" y="3685101"/>
            <a:ext cx="8767762" cy="1292534"/>
          </a:xfrm>
        </p:spPr>
        <p:txBody>
          <a:bodyPr lIns="0">
            <a:normAutofit/>
          </a:bodyPr>
          <a:lstStyle>
            <a:lvl1pPr marL="0" indent="0" algn="l">
              <a:lnSpc>
                <a:spcPct val="100000"/>
              </a:lnSpc>
              <a:buNone/>
              <a:defRPr sz="2100"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a:t>Click to edit Master subtitle style</a:t>
            </a:r>
          </a:p>
        </p:txBody>
      </p:sp>
      <p:sp>
        <p:nvSpPr>
          <p:cNvPr id="4" name="Date Placeholder 3">
            <a:extLst>
              <a:ext uri="{FF2B5EF4-FFF2-40B4-BE49-F238E27FC236}">
                <a16:creationId xmlns:a16="http://schemas.microsoft.com/office/drawing/2014/main" id="{7B83317D-E2B7-DF40-83A9-695417DE1EBE}"/>
              </a:ext>
            </a:extLst>
          </p:cNvPr>
          <p:cNvSpPr>
            <a:spLocks noGrp="1"/>
          </p:cNvSpPr>
          <p:nvPr>
            <p:ph type="dt" sz="half" idx="10"/>
          </p:nvPr>
        </p:nvSpPr>
        <p:spPr/>
        <p:txBody>
          <a:bodyPr/>
          <a:lstStyle/>
          <a:p>
            <a:r>
              <a:rPr lang="de-DE" noProof="0"/>
              <a:t>Düsseldorf, </a:t>
            </a:r>
            <a:fld id="{E7C5B1E0-0CE1-4A2A-95D2-5DBD6CB44456}" type="datetime4">
              <a:rPr lang="de-DE" noProof="0" smtClean="0"/>
              <a:t>6. Mai 2025</a:t>
            </a:fld>
            <a:endParaRPr lang="de-DE" noProof="0"/>
          </a:p>
        </p:txBody>
      </p:sp>
      <p:sp>
        <p:nvSpPr>
          <p:cNvPr id="6" name="Slide Number Placeholder 5">
            <a:extLst>
              <a:ext uri="{FF2B5EF4-FFF2-40B4-BE49-F238E27FC236}">
                <a16:creationId xmlns:a16="http://schemas.microsoft.com/office/drawing/2014/main" id="{46E1DFA4-58F4-BA41-8327-AFEFA0032DF5}"/>
              </a:ext>
            </a:extLst>
          </p:cNvPr>
          <p:cNvSpPr>
            <a:spLocks noGrp="1"/>
          </p:cNvSpPr>
          <p:nvPr>
            <p:ph type="sldNum" sz="quarter" idx="12"/>
          </p:nvPr>
        </p:nvSpPr>
        <p:spPr/>
        <p:txBody>
          <a:bodyPr/>
          <a:lstStyle/>
          <a:p>
            <a:fld id="{2FD561F3-FADA-DF43-977E-A09A0FDE6BED}" type="slidenum">
              <a:rPr lang="de-DE" noProof="0" smtClean="0"/>
              <a:t>‹#›</a:t>
            </a:fld>
            <a:endParaRPr lang="de-DE" noProof="0"/>
          </a:p>
        </p:txBody>
      </p:sp>
      <p:sp>
        <p:nvSpPr>
          <p:cNvPr id="10" name="Picture Placeholder 9">
            <a:extLst>
              <a:ext uri="{FF2B5EF4-FFF2-40B4-BE49-F238E27FC236}">
                <a16:creationId xmlns:a16="http://schemas.microsoft.com/office/drawing/2014/main" id="{385AC739-FDF7-1A41-B918-12DA4BF68511}"/>
              </a:ext>
            </a:extLst>
          </p:cNvPr>
          <p:cNvSpPr>
            <a:spLocks noGrp="1"/>
          </p:cNvSpPr>
          <p:nvPr>
            <p:ph type="pic" sz="quarter" idx="13"/>
          </p:nvPr>
        </p:nvSpPr>
        <p:spPr>
          <a:xfrm>
            <a:off x="0" y="1044575"/>
            <a:ext cx="2835275" cy="5820458"/>
          </a:xfrm>
          <a:solidFill>
            <a:schemeClr val="accent3"/>
          </a:solidFill>
        </p:spPr>
        <p:txBody>
          <a:bodyPr lIns="0" tIns="720000" bIns="0" anchor="ctr">
            <a:normAutofit/>
          </a:bodyPr>
          <a:lstStyle>
            <a:lvl1pPr marL="0" indent="0" algn="ctr">
              <a:lnSpc>
                <a:spcPct val="100000"/>
              </a:lnSpc>
              <a:spcBef>
                <a:spcPts val="0"/>
              </a:spcBef>
              <a:buNone/>
              <a:defRPr sz="1800">
                <a:solidFill>
                  <a:schemeClr val="bg1"/>
                </a:solidFill>
              </a:defRPr>
            </a:lvl1pPr>
          </a:lstStyle>
          <a:p>
            <a:endParaRPr lang="en-DE"/>
          </a:p>
        </p:txBody>
      </p:sp>
    </p:spTree>
    <p:extLst>
      <p:ext uri="{BB962C8B-B14F-4D97-AF65-F5344CB8AC3E}">
        <p14:creationId xmlns:p14="http://schemas.microsoft.com/office/powerpoint/2010/main" val="66260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Zwischentitel, Himmelbla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2CCFE09-8D73-5B4E-9F13-314E49CA31E1}"/>
              </a:ext>
            </a:extLst>
          </p:cNvPr>
          <p:cNvSpPr/>
          <p:nvPr userDrawn="1"/>
        </p:nvSpPr>
        <p:spPr>
          <a:xfrm>
            <a:off x="0" y="1044574"/>
            <a:ext cx="12192000" cy="58134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 name="Title 1">
            <a:extLst>
              <a:ext uri="{FF2B5EF4-FFF2-40B4-BE49-F238E27FC236}">
                <a16:creationId xmlns:a16="http://schemas.microsoft.com/office/drawing/2014/main" id="{6FD429A8-8EE8-5A48-8FDE-18228EC378EE}"/>
              </a:ext>
            </a:extLst>
          </p:cNvPr>
          <p:cNvSpPr>
            <a:spLocks noGrp="1"/>
          </p:cNvSpPr>
          <p:nvPr>
            <p:ph type="ctrTitle"/>
          </p:nvPr>
        </p:nvSpPr>
        <p:spPr>
          <a:xfrm>
            <a:off x="3190875" y="1883801"/>
            <a:ext cx="8767763" cy="1629419"/>
          </a:xfrm>
        </p:spPr>
        <p:txBody>
          <a:bodyPr lIns="0" anchor="b">
            <a:normAutofit/>
          </a:bodyPr>
          <a:lstStyle>
            <a:lvl1pPr algn="l">
              <a:defRPr sz="2800" b="1">
                <a:solidFill>
                  <a:schemeClr val="tx1"/>
                </a:solidFill>
              </a:defRPr>
            </a:lvl1pPr>
          </a:lstStyle>
          <a:p>
            <a:r>
              <a:rPr lang="de-DE" noProof="0"/>
              <a:t>Click </a:t>
            </a:r>
            <a:r>
              <a:rPr lang="de-DE" noProof="0" err="1"/>
              <a:t>to</a:t>
            </a:r>
            <a:r>
              <a:rPr lang="de-DE" noProof="0"/>
              <a:t> </a:t>
            </a:r>
            <a:r>
              <a:rPr lang="de-DE" noProof="0" err="1"/>
              <a:t>edit</a:t>
            </a:r>
            <a:r>
              <a:rPr lang="de-DE" noProof="0"/>
              <a:t> Master title style</a:t>
            </a:r>
          </a:p>
        </p:txBody>
      </p:sp>
      <p:sp>
        <p:nvSpPr>
          <p:cNvPr id="3" name="Subtitle 2">
            <a:extLst>
              <a:ext uri="{FF2B5EF4-FFF2-40B4-BE49-F238E27FC236}">
                <a16:creationId xmlns:a16="http://schemas.microsoft.com/office/drawing/2014/main" id="{3809F37D-522B-1046-BBAF-5ADDA1B99958}"/>
              </a:ext>
            </a:extLst>
          </p:cNvPr>
          <p:cNvSpPr>
            <a:spLocks noGrp="1"/>
          </p:cNvSpPr>
          <p:nvPr>
            <p:ph type="subTitle" idx="1"/>
          </p:nvPr>
        </p:nvSpPr>
        <p:spPr>
          <a:xfrm>
            <a:off x="3190875" y="3685101"/>
            <a:ext cx="8767762" cy="1292534"/>
          </a:xfrm>
        </p:spPr>
        <p:txBody>
          <a:bodyPr lIns="0">
            <a:normAutofit/>
          </a:bodyPr>
          <a:lstStyle>
            <a:lvl1pPr marL="0" indent="0" algn="l">
              <a:lnSpc>
                <a:spcPct val="100000"/>
              </a:lnSpc>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a:t>Click </a:t>
            </a:r>
            <a:r>
              <a:rPr lang="de-DE" noProof="0" err="1"/>
              <a:t>to</a:t>
            </a:r>
            <a:r>
              <a:rPr lang="de-DE" noProof="0"/>
              <a:t> </a:t>
            </a:r>
            <a:r>
              <a:rPr lang="de-DE" noProof="0" err="1"/>
              <a:t>edit</a:t>
            </a:r>
            <a:r>
              <a:rPr lang="de-DE" noProof="0"/>
              <a:t> Master </a:t>
            </a:r>
            <a:r>
              <a:rPr lang="de-DE" noProof="0" err="1"/>
              <a:t>subtitle</a:t>
            </a:r>
            <a:r>
              <a:rPr lang="de-DE" noProof="0"/>
              <a:t> style</a:t>
            </a:r>
          </a:p>
        </p:txBody>
      </p:sp>
    </p:spTree>
    <p:extLst>
      <p:ext uri="{BB962C8B-B14F-4D97-AF65-F5344CB8AC3E}">
        <p14:creationId xmlns:p14="http://schemas.microsoft.com/office/powerpoint/2010/main" val="1839328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Wiesengrü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2CCFE09-8D73-5B4E-9F13-314E49CA31E1}"/>
              </a:ext>
            </a:extLst>
          </p:cNvPr>
          <p:cNvSpPr/>
          <p:nvPr userDrawn="1"/>
        </p:nvSpPr>
        <p:spPr>
          <a:xfrm>
            <a:off x="1" y="1044574"/>
            <a:ext cx="2835276" cy="58134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 name="Title 1">
            <a:extLst>
              <a:ext uri="{FF2B5EF4-FFF2-40B4-BE49-F238E27FC236}">
                <a16:creationId xmlns:a16="http://schemas.microsoft.com/office/drawing/2014/main" id="{6FD429A8-8EE8-5A48-8FDE-18228EC378EE}"/>
              </a:ext>
            </a:extLst>
          </p:cNvPr>
          <p:cNvSpPr>
            <a:spLocks noGrp="1"/>
          </p:cNvSpPr>
          <p:nvPr>
            <p:ph type="ctrTitle"/>
          </p:nvPr>
        </p:nvSpPr>
        <p:spPr>
          <a:xfrm>
            <a:off x="3190875" y="1883801"/>
            <a:ext cx="8767763" cy="1629419"/>
          </a:xfrm>
        </p:spPr>
        <p:txBody>
          <a:bodyPr lIns="0" anchor="b">
            <a:normAutofit/>
          </a:bodyPr>
          <a:lstStyle>
            <a:lvl1pPr algn="l">
              <a:defRPr sz="2800" b="1">
                <a:solidFill>
                  <a:schemeClr val="accent4"/>
                </a:solidFill>
              </a:defRPr>
            </a:lvl1pPr>
          </a:lstStyle>
          <a:p>
            <a:r>
              <a:rPr lang="de-DE" noProof="0"/>
              <a:t>Click to edit Master title style</a:t>
            </a:r>
          </a:p>
        </p:txBody>
      </p:sp>
      <p:sp>
        <p:nvSpPr>
          <p:cNvPr id="3" name="Subtitle 2">
            <a:extLst>
              <a:ext uri="{FF2B5EF4-FFF2-40B4-BE49-F238E27FC236}">
                <a16:creationId xmlns:a16="http://schemas.microsoft.com/office/drawing/2014/main" id="{3809F37D-522B-1046-BBAF-5ADDA1B99958}"/>
              </a:ext>
            </a:extLst>
          </p:cNvPr>
          <p:cNvSpPr>
            <a:spLocks noGrp="1"/>
          </p:cNvSpPr>
          <p:nvPr>
            <p:ph type="subTitle" idx="1"/>
          </p:nvPr>
        </p:nvSpPr>
        <p:spPr>
          <a:xfrm>
            <a:off x="3190875" y="3685101"/>
            <a:ext cx="8767762" cy="1292534"/>
          </a:xfrm>
        </p:spPr>
        <p:txBody>
          <a:bodyPr lIns="0">
            <a:normAutofit/>
          </a:bodyPr>
          <a:lstStyle>
            <a:lvl1pPr marL="0" indent="0" algn="l">
              <a:lnSpc>
                <a:spcPct val="100000"/>
              </a:lnSpc>
              <a:buNone/>
              <a:defRPr sz="21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a:t>Click to edit Master subtitle style</a:t>
            </a:r>
          </a:p>
        </p:txBody>
      </p:sp>
      <p:sp>
        <p:nvSpPr>
          <p:cNvPr id="4" name="Date Placeholder 3">
            <a:extLst>
              <a:ext uri="{FF2B5EF4-FFF2-40B4-BE49-F238E27FC236}">
                <a16:creationId xmlns:a16="http://schemas.microsoft.com/office/drawing/2014/main" id="{7B83317D-E2B7-DF40-83A9-695417DE1EBE}"/>
              </a:ext>
            </a:extLst>
          </p:cNvPr>
          <p:cNvSpPr>
            <a:spLocks noGrp="1"/>
          </p:cNvSpPr>
          <p:nvPr>
            <p:ph type="dt" sz="half" idx="10"/>
          </p:nvPr>
        </p:nvSpPr>
        <p:spPr/>
        <p:txBody>
          <a:bodyPr/>
          <a:lstStyle/>
          <a:p>
            <a:r>
              <a:rPr lang="de-DE" noProof="0"/>
              <a:t>Düsseldorf, </a:t>
            </a:r>
            <a:fld id="{812C56ED-EF65-46A1-9923-3DD0F67C32EF}" type="datetime4">
              <a:rPr lang="de-DE" noProof="0" smtClean="0"/>
              <a:t>6. Mai 2025</a:t>
            </a:fld>
            <a:endParaRPr lang="de-DE" noProof="0"/>
          </a:p>
        </p:txBody>
      </p:sp>
      <p:sp>
        <p:nvSpPr>
          <p:cNvPr id="6" name="Slide Number Placeholder 5">
            <a:extLst>
              <a:ext uri="{FF2B5EF4-FFF2-40B4-BE49-F238E27FC236}">
                <a16:creationId xmlns:a16="http://schemas.microsoft.com/office/drawing/2014/main" id="{46E1DFA4-58F4-BA41-8327-AFEFA0032DF5}"/>
              </a:ext>
            </a:extLst>
          </p:cNvPr>
          <p:cNvSpPr>
            <a:spLocks noGrp="1"/>
          </p:cNvSpPr>
          <p:nvPr>
            <p:ph type="sldNum" sz="quarter" idx="12"/>
          </p:nvPr>
        </p:nvSpPr>
        <p:spPr/>
        <p:txBody>
          <a:bodyPr/>
          <a:lstStyle/>
          <a:p>
            <a:fld id="{2FD561F3-FADA-DF43-977E-A09A0FDE6BED}" type="slidenum">
              <a:rPr lang="de-DE" noProof="0" smtClean="0"/>
              <a:t>‹#›</a:t>
            </a:fld>
            <a:endParaRPr lang="de-DE" noProof="0"/>
          </a:p>
        </p:txBody>
      </p:sp>
      <p:sp>
        <p:nvSpPr>
          <p:cNvPr id="10" name="Picture Placeholder 9">
            <a:extLst>
              <a:ext uri="{FF2B5EF4-FFF2-40B4-BE49-F238E27FC236}">
                <a16:creationId xmlns:a16="http://schemas.microsoft.com/office/drawing/2014/main" id="{385AC739-FDF7-1A41-B918-12DA4BF68511}"/>
              </a:ext>
            </a:extLst>
          </p:cNvPr>
          <p:cNvSpPr>
            <a:spLocks noGrp="1"/>
          </p:cNvSpPr>
          <p:nvPr>
            <p:ph type="pic" sz="quarter" idx="13"/>
          </p:nvPr>
        </p:nvSpPr>
        <p:spPr>
          <a:xfrm>
            <a:off x="0" y="1044574"/>
            <a:ext cx="2835276" cy="5813425"/>
          </a:xfrm>
          <a:noFill/>
        </p:spPr>
        <p:txBody>
          <a:bodyPr lIns="0" tIns="720000" bIns="0" anchor="ctr">
            <a:normAutofit/>
          </a:bodyPr>
          <a:lstStyle>
            <a:lvl1pPr marL="0" indent="0" algn="ctr">
              <a:lnSpc>
                <a:spcPct val="100000"/>
              </a:lnSpc>
              <a:spcBef>
                <a:spcPts val="0"/>
              </a:spcBef>
              <a:buNone/>
              <a:defRPr sz="1800">
                <a:solidFill>
                  <a:schemeClr val="bg1"/>
                </a:solidFill>
              </a:defRPr>
            </a:lvl1pPr>
          </a:lstStyle>
          <a:p>
            <a:endParaRPr lang="en-DE"/>
          </a:p>
        </p:txBody>
      </p:sp>
    </p:spTree>
    <p:extLst>
      <p:ext uri="{BB962C8B-B14F-4D97-AF65-F5344CB8AC3E}">
        <p14:creationId xmlns:p14="http://schemas.microsoft.com/office/powerpoint/2010/main" val="2268785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halt, Wiesengrü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0B293-8EC3-DB41-9A8D-6B60F940D3C7}"/>
              </a:ext>
            </a:extLst>
          </p:cNvPr>
          <p:cNvSpPr>
            <a:spLocks noGrp="1"/>
          </p:cNvSpPr>
          <p:nvPr>
            <p:ph type="title"/>
          </p:nvPr>
        </p:nvSpPr>
        <p:spPr>
          <a:xfrm>
            <a:off x="227013" y="1051904"/>
            <a:ext cx="11731624" cy="1189407"/>
          </a:xfrm>
        </p:spPr>
        <p:txBody>
          <a:bodyPr/>
          <a:lstStyle>
            <a:lvl1pPr>
              <a:defRPr>
                <a:solidFill>
                  <a:schemeClr val="accent4"/>
                </a:solidFill>
              </a:defRPr>
            </a:lvl1pPr>
          </a:lstStyle>
          <a:p>
            <a:r>
              <a:rPr lang="de-DE" noProof="0"/>
              <a:t>Click to edit Master title style</a:t>
            </a:r>
          </a:p>
        </p:txBody>
      </p:sp>
      <p:sp>
        <p:nvSpPr>
          <p:cNvPr id="3" name="Content Placeholder 2">
            <a:extLst>
              <a:ext uri="{FF2B5EF4-FFF2-40B4-BE49-F238E27FC236}">
                <a16:creationId xmlns:a16="http://schemas.microsoft.com/office/drawing/2014/main" id="{0B958F04-9A41-7C4B-BAF0-990CA6378563}"/>
              </a:ext>
            </a:extLst>
          </p:cNvPr>
          <p:cNvSpPr>
            <a:spLocks noGrp="1"/>
          </p:cNvSpPr>
          <p:nvPr>
            <p:ph idx="1"/>
          </p:nvPr>
        </p:nvSpPr>
        <p:spPr>
          <a:xfrm>
            <a:off x="227013" y="2550695"/>
            <a:ext cx="11731624" cy="361251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stStyle>
          <a:p>
            <a:pPr lvl="0"/>
            <a:r>
              <a:rPr lang="de-DE" noProof="0"/>
              <a:t>Click </a:t>
            </a:r>
            <a:r>
              <a:rPr lang="de-DE" noProof="0" err="1"/>
              <a:t>to</a:t>
            </a:r>
            <a:r>
              <a:rPr lang="de-DE" noProof="0"/>
              <a:t> </a:t>
            </a:r>
            <a:r>
              <a:rPr lang="de-DE" noProof="0" err="1"/>
              <a:t>edit</a:t>
            </a:r>
            <a:r>
              <a:rPr lang="de-DE" noProof="0"/>
              <a:t> Master </a:t>
            </a:r>
            <a:r>
              <a:rPr lang="de-DE" noProof="0" err="1"/>
              <a:t>text</a:t>
            </a:r>
            <a:r>
              <a:rPr lang="de-DE" noProof="0"/>
              <a:t> </a:t>
            </a:r>
            <a:r>
              <a:rPr lang="de-DE" noProof="0" err="1"/>
              <a:t>styles</a:t>
            </a:r>
            <a:endParaRPr lang="de-DE" noProof="0"/>
          </a:p>
          <a:p>
            <a:pPr lvl="1"/>
            <a:r>
              <a:rPr lang="de-DE" noProof="0"/>
              <a:t>Second </a:t>
            </a:r>
            <a:r>
              <a:rPr lang="de-DE" noProof="0" err="1"/>
              <a:t>level</a:t>
            </a:r>
            <a:endParaRPr lang="de-DE" noProof="0"/>
          </a:p>
          <a:p>
            <a:pPr lvl="2"/>
            <a:r>
              <a:rPr lang="de-DE" noProof="0"/>
              <a:t>Third </a:t>
            </a:r>
            <a:r>
              <a:rPr lang="de-DE" noProof="0" err="1"/>
              <a:t>level</a:t>
            </a:r>
            <a:endParaRPr lang="de-DE" noProof="0"/>
          </a:p>
          <a:p>
            <a:pPr lvl="3"/>
            <a:r>
              <a:rPr lang="de-DE" noProof="0" err="1"/>
              <a:t>Fourth</a:t>
            </a:r>
            <a:r>
              <a:rPr lang="de-DE" noProof="0"/>
              <a:t> </a:t>
            </a:r>
            <a:r>
              <a:rPr lang="de-DE" noProof="0" err="1"/>
              <a:t>level</a:t>
            </a:r>
            <a:endParaRPr lang="de-DE" noProof="0"/>
          </a:p>
          <a:p>
            <a:pPr lvl="4"/>
            <a:r>
              <a:rPr lang="de-DE" noProof="0" err="1"/>
              <a:t>Fifth</a:t>
            </a:r>
            <a:r>
              <a:rPr lang="de-DE" noProof="0"/>
              <a:t> </a:t>
            </a:r>
            <a:r>
              <a:rPr lang="de-DE" noProof="0" err="1"/>
              <a:t>level</a:t>
            </a:r>
            <a:endParaRPr lang="de-DE" noProof="0"/>
          </a:p>
          <a:p>
            <a:pPr lvl="5"/>
            <a:r>
              <a:rPr lang="de-DE" noProof="0" err="1"/>
              <a:t>Sixth</a:t>
            </a:r>
            <a:r>
              <a:rPr lang="de-DE" noProof="0"/>
              <a:t> </a:t>
            </a:r>
            <a:r>
              <a:rPr lang="de-DE" noProof="0" err="1"/>
              <a:t>level</a:t>
            </a:r>
            <a:endParaRPr lang="de-DE" noProof="0"/>
          </a:p>
          <a:p>
            <a:pPr lvl="6"/>
            <a:r>
              <a:rPr lang="de-DE" noProof="0" err="1"/>
              <a:t>Seventh</a:t>
            </a:r>
            <a:r>
              <a:rPr lang="de-DE" noProof="0"/>
              <a:t> </a:t>
            </a:r>
            <a:r>
              <a:rPr lang="de-DE" noProof="0" err="1"/>
              <a:t>level</a:t>
            </a:r>
            <a:endParaRPr lang="de-DE" noProof="0"/>
          </a:p>
          <a:p>
            <a:pPr lvl="7"/>
            <a:r>
              <a:rPr lang="de-DE" noProof="0"/>
              <a:t>Eight </a:t>
            </a:r>
            <a:r>
              <a:rPr lang="de-DE" noProof="0" err="1"/>
              <a:t>level</a:t>
            </a:r>
            <a:endParaRPr lang="de-DE" noProof="0"/>
          </a:p>
        </p:txBody>
      </p:sp>
      <p:sp>
        <p:nvSpPr>
          <p:cNvPr id="4" name="Date Placeholder 3">
            <a:extLst>
              <a:ext uri="{FF2B5EF4-FFF2-40B4-BE49-F238E27FC236}">
                <a16:creationId xmlns:a16="http://schemas.microsoft.com/office/drawing/2014/main" id="{29BA98DC-EC42-D04E-9F4E-8A5AB8299B51}"/>
              </a:ext>
            </a:extLst>
          </p:cNvPr>
          <p:cNvSpPr>
            <a:spLocks noGrp="1"/>
          </p:cNvSpPr>
          <p:nvPr>
            <p:ph type="dt" sz="half" idx="10"/>
          </p:nvPr>
        </p:nvSpPr>
        <p:spPr/>
        <p:txBody>
          <a:bodyPr/>
          <a:lstStyle/>
          <a:p>
            <a:r>
              <a:rPr lang="de-DE" noProof="0"/>
              <a:t>Düsseldorf, </a:t>
            </a:r>
            <a:fld id="{409AEEF7-6DCF-456A-BA85-478D756D85C2}" type="datetime4">
              <a:rPr lang="de-DE" noProof="0" smtClean="0"/>
              <a:t>6. Mai 2025</a:t>
            </a:fld>
            <a:endParaRPr lang="de-DE" noProof="0"/>
          </a:p>
        </p:txBody>
      </p:sp>
      <p:sp>
        <p:nvSpPr>
          <p:cNvPr id="6" name="Slide Number Placeholder 5">
            <a:extLst>
              <a:ext uri="{FF2B5EF4-FFF2-40B4-BE49-F238E27FC236}">
                <a16:creationId xmlns:a16="http://schemas.microsoft.com/office/drawing/2014/main" id="{029235EA-3670-F742-AC5A-07B92A0CC1DA}"/>
              </a:ext>
            </a:extLst>
          </p:cNvPr>
          <p:cNvSpPr>
            <a:spLocks noGrp="1"/>
          </p:cNvSpPr>
          <p:nvPr>
            <p:ph type="sldNum" sz="quarter" idx="12"/>
          </p:nvPr>
        </p:nvSpPr>
        <p:spPr/>
        <p:txBody>
          <a:bodyPr/>
          <a:lstStyle/>
          <a:p>
            <a:fld id="{2FD561F3-FADA-DF43-977E-A09A0FDE6BED}" type="slidenum">
              <a:rPr lang="de-DE" noProof="0" smtClean="0"/>
              <a:t>‹#›</a:t>
            </a:fld>
            <a:endParaRPr lang="de-DE" noProof="0"/>
          </a:p>
        </p:txBody>
      </p:sp>
    </p:spTree>
    <p:extLst>
      <p:ext uri="{BB962C8B-B14F-4D97-AF65-F5344CB8AC3E}">
        <p14:creationId xmlns:p14="http://schemas.microsoft.com/office/powerpoint/2010/main" val="38460676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ummerierte Liste, Wiesengrü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0B293-8EC3-DB41-9A8D-6B60F940D3C7}"/>
              </a:ext>
            </a:extLst>
          </p:cNvPr>
          <p:cNvSpPr>
            <a:spLocks noGrp="1"/>
          </p:cNvSpPr>
          <p:nvPr>
            <p:ph type="title"/>
          </p:nvPr>
        </p:nvSpPr>
        <p:spPr>
          <a:xfrm>
            <a:off x="227013" y="1051904"/>
            <a:ext cx="11731624" cy="1189407"/>
          </a:xfrm>
        </p:spPr>
        <p:txBody>
          <a:bodyPr/>
          <a:lstStyle>
            <a:lvl1pPr>
              <a:defRPr>
                <a:solidFill>
                  <a:schemeClr val="accent4"/>
                </a:solidFill>
              </a:defRPr>
            </a:lvl1pPr>
          </a:lstStyle>
          <a:p>
            <a:r>
              <a:rPr lang="de-DE" noProof="0"/>
              <a:t>Click </a:t>
            </a:r>
            <a:r>
              <a:rPr lang="de-DE" noProof="0" err="1"/>
              <a:t>to</a:t>
            </a:r>
            <a:r>
              <a:rPr lang="de-DE" noProof="0"/>
              <a:t> </a:t>
            </a:r>
            <a:r>
              <a:rPr lang="de-DE" noProof="0" err="1"/>
              <a:t>edit</a:t>
            </a:r>
            <a:r>
              <a:rPr lang="de-DE" noProof="0"/>
              <a:t> Master title style</a:t>
            </a:r>
          </a:p>
        </p:txBody>
      </p:sp>
      <p:sp>
        <p:nvSpPr>
          <p:cNvPr id="3" name="Content Placeholder 2">
            <a:extLst>
              <a:ext uri="{FF2B5EF4-FFF2-40B4-BE49-F238E27FC236}">
                <a16:creationId xmlns:a16="http://schemas.microsoft.com/office/drawing/2014/main" id="{0B958F04-9A41-7C4B-BAF0-990CA6378563}"/>
              </a:ext>
            </a:extLst>
          </p:cNvPr>
          <p:cNvSpPr>
            <a:spLocks noGrp="1"/>
          </p:cNvSpPr>
          <p:nvPr>
            <p:ph idx="1"/>
          </p:nvPr>
        </p:nvSpPr>
        <p:spPr>
          <a:xfrm>
            <a:off x="227013" y="2550695"/>
            <a:ext cx="11731624" cy="3612517"/>
          </a:xfrm>
        </p:spPr>
        <p:txBody>
          <a:bodyPr/>
          <a:lstStyle>
            <a:lvl1pPr marL="342000" indent="-342000">
              <a:buClr>
                <a:schemeClr val="accent4"/>
              </a:buClr>
              <a:buSzPct val="100000"/>
              <a:buFont typeface="+mj-lt"/>
              <a:buAutoNum type="arabicPeriod"/>
              <a:defRPr lang="de-DE" sz="1700" noProof="0" dirty="0">
                <a:solidFill>
                  <a:schemeClr val="bg1"/>
                </a:solidFill>
              </a:defRPr>
            </a:lvl1pPr>
            <a:lvl2pPr marL="684000" indent="-342000">
              <a:buClr>
                <a:schemeClr val="accent4"/>
              </a:buClr>
              <a:buSzPct val="100000"/>
              <a:buFont typeface="+mj-lt"/>
              <a:buAutoNum type="alphaUcPeriod"/>
              <a:defRPr lang="de-DE" sz="1700" noProof="0" dirty="0">
                <a:solidFill>
                  <a:schemeClr val="bg1"/>
                </a:solidFill>
              </a:defRPr>
            </a:lvl2pPr>
            <a:lvl3pPr marL="1026000" indent="-342000">
              <a:buClr>
                <a:schemeClr val="accent4"/>
              </a:buClr>
              <a:buSzPct val="100000"/>
              <a:buFont typeface="+mj-lt"/>
              <a:buAutoNum type="romanUcPeriod"/>
              <a:defRPr lang="de-DE" sz="1700" noProof="0" dirty="0">
                <a:solidFill>
                  <a:schemeClr val="bg1"/>
                </a:solidFill>
              </a:defRPr>
            </a:lvl3pPr>
            <a:lvl4pPr marL="1368000" indent="-342000">
              <a:buClr>
                <a:schemeClr val="accent4"/>
              </a:buClr>
              <a:buSzPct val="100000"/>
              <a:buFont typeface="+mj-lt"/>
              <a:buAutoNum type="arabicParenR"/>
              <a:defRPr lang="de-DE" sz="1700" noProof="0" dirty="0">
                <a:solidFill>
                  <a:schemeClr val="bg1"/>
                </a:solidFill>
              </a:defRPr>
            </a:lvl4pPr>
            <a:lvl5pPr marL="1710000" indent="-342000">
              <a:buClr>
                <a:schemeClr val="accent4"/>
              </a:buClr>
              <a:buSzPct val="100000"/>
              <a:buFont typeface="+mj-lt"/>
              <a:buAutoNum type="alphaLcParenR"/>
              <a:defRPr lang="de-DE" sz="1700" noProof="0" dirty="0">
                <a:solidFill>
                  <a:schemeClr val="bg1"/>
                </a:solidFill>
              </a:defRPr>
            </a:lvl5pPr>
            <a:lvl6pPr marL="2052000" indent="-342900">
              <a:lnSpc>
                <a:spcPct val="100000"/>
              </a:lnSpc>
              <a:spcBef>
                <a:spcPts val="0"/>
              </a:spcBef>
              <a:spcAft>
                <a:spcPts val="1700"/>
              </a:spcAft>
              <a:buClr>
                <a:schemeClr val="accent4"/>
              </a:buClr>
              <a:buSzPct val="100000"/>
              <a:buFont typeface="+mj-lt"/>
              <a:buAutoNum type="romanLcPeriod"/>
              <a:defRPr sz="1700">
                <a:solidFill>
                  <a:schemeClr val="bg1"/>
                </a:solidFill>
              </a:defRPr>
            </a:lvl6pPr>
            <a:lvl7pPr marL="2394000" indent="-342900">
              <a:lnSpc>
                <a:spcPct val="100000"/>
              </a:lnSpc>
              <a:spcBef>
                <a:spcPts val="0"/>
              </a:spcBef>
              <a:spcAft>
                <a:spcPts val="1700"/>
              </a:spcAft>
              <a:buClr>
                <a:schemeClr val="accent4"/>
              </a:buClr>
              <a:buSzPct val="100000"/>
              <a:buFont typeface="+mj-lt"/>
              <a:buAutoNum type="alphaLcPeriod"/>
              <a:defRPr sz="1700">
                <a:solidFill>
                  <a:schemeClr val="bg1"/>
                </a:solidFill>
              </a:defRPr>
            </a:lvl7pPr>
            <a:lvl8pPr marL="2232900" indent="-342900">
              <a:lnSpc>
                <a:spcPct val="100000"/>
              </a:lnSpc>
              <a:spcBef>
                <a:spcPts val="0"/>
              </a:spcBef>
              <a:spcAft>
                <a:spcPts val="1700"/>
              </a:spcAft>
              <a:buClr>
                <a:schemeClr val="accent3"/>
              </a:buClr>
              <a:buFont typeface="+mj-lt"/>
              <a:buAutoNum type="arabicPeriod"/>
              <a:defRPr sz="1700">
                <a:solidFill>
                  <a:schemeClr val="bg1"/>
                </a:solidFill>
              </a:defRPr>
            </a:lvl8pPr>
            <a:lvl9pPr>
              <a:defRPr>
                <a:solidFill>
                  <a:schemeClr val="bg1"/>
                </a:solidFill>
              </a:defRPr>
            </a:lvl9pPr>
          </a:lstStyle>
          <a:p>
            <a:pPr lvl="0"/>
            <a:r>
              <a:rPr lang="de-DE" noProof="0"/>
              <a:t>Click </a:t>
            </a:r>
            <a:r>
              <a:rPr lang="de-DE" noProof="0" err="1"/>
              <a:t>to</a:t>
            </a:r>
            <a:r>
              <a:rPr lang="de-DE" noProof="0"/>
              <a:t> </a:t>
            </a:r>
            <a:r>
              <a:rPr lang="de-DE" noProof="0" err="1"/>
              <a:t>edit</a:t>
            </a:r>
            <a:r>
              <a:rPr lang="de-DE" noProof="0"/>
              <a:t> Master </a:t>
            </a:r>
            <a:r>
              <a:rPr lang="de-DE" noProof="0" err="1"/>
              <a:t>text</a:t>
            </a:r>
            <a:r>
              <a:rPr lang="de-DE" noProof="0"/>
              <a:t> </a:t>
            </a:r>
            <a:r>
              <a:rPr lang="de-DE" noProof="0" err="1"/>
              <a:t>styles</a:t>
            </a:r>
            <a:endParaRPr lang="de-DE" noProof="0"/>
          </a:p>
          <a:p>
            <a:pPr lvl="1"/>
            <a:r>
              <a:rPr lang="de-DE" noProof="0"/>
              <a:t>Second </a:t>
            </a:r>
            <a:r>
              <a:rPr lang="de-DE" noProof="0" err="1"/>
              <a:t>level</a:t>
            </a:r>
            <a:endParaRPr lang="de-DE" noProof="0"/>
          </a:p>
          <a:p>
            <a:pPr lvl="2"/>
            <a:r>
              <a:rPr lang="de-DE" noProof="0"/>
              <a:t>Third </a:t>
            </a:r>
            <a:r>
              <a:rPr lang="de-DE" noProof="0" err="1"/>
              <a:t>level</a:t>
            </a:r>
            <a:endParaRPr lang="de-DE" noProof="0"/>
          </a:p>
          <a:p>
            <a:pPr lvl="3"/>
            <a:r>
              <a:rPr lang="de-DE" noProof="0" err="1"/>
              <a:t>Fourth</a:t>
            </a:r>
            <a:r>
              <a:rPr lang="de-DE" noProof="0"/>
              <a:t> </a:t>
            </a:r>
            <a:r>
              <a:rPr lang="de-DE" noProof="0" err="1"/>
              <a:t>level</a:t>
            </a:r>
            <a:endParaRPr lang="de-DE" noProof="0"/>
          </a:p>
          <a:p>
            <a:pPr lvl="4"/>
            <a:r>
              <a:rPr lang="de-DE" noProof="0" err="1"/>
              <a:t>Fifth</a:t>
            </a:r>
            <a:r>
              <a:rPr lang="de-DE" noProof="0"/>
              <a:t> </a:t>
            </a:r>
            <a:r>
              <a:rPr lang="de-DE" noProof="0" err="1"/>
              <a:t>level</a:t>
            </a:r>
            <a:endParaRPr lang="de-DE" noProof="0"/>
          </a:p>
          <a:p>
            <a:pPr lvl="5"/>
            <a:r>
              <a:rPr lang="de-DE" noProof="0" err="1"/>
              <a:t>Sixth</a:t>
            </a:r>
            <a:r>
              <a:rPr lang="de-DE" noProof="0"/>
              <a:t> </a:t>
            </a:r>
            <a:r>
              <a:rPr lang="de-DE" noProof="0" err="1"/>
              <a:t>level</a:t>
            </a:r>
            <a:endParaRPr lang="de-DE" noProof="0"/>
          </a:p>
          <a:p>
            <a:pPr lvl="6"/>
            <a:r>
              <a:rPr lang="de-DE" noProof="0" err="1"/>
              <a:t>Seventh</a:t>
            </a:r>
            <a:r>
              <a:rPr lang="de-DE" noProof="0"/>
              <a:t> </a:t>
            </a:r>
            <a:r>
              <a:rPr lang="de-DE" noProof="0" err="1"/>
              <a:t>level</a:t>
            </a:r>
            <a:endParaRPr lang="de-DE" noProof="0"/>
          </a:p>
        </p:txBody>
      </p:sp>
      <p:sp>
        <p:nvSpPr>
          <p:cNvPr id="4" name="Date Placeholder 3">
            <a:extLst>
              <a:ext uri="{FF2B5EF4-FFF2-40B4-BE49-F238E27FC236}">
                <a16:creationId xmlns:a16="http://schemas.microsoft.com/office/drawing/2014/main" id="{29BA98DC-EC42-D04E-9F4E-8A5AB8299B51}"/>
              </a:ext>
            </a:extLst>
          </p:cNvPr>
          <p:cNvSpPr>
            <a:spLocks noGrp="1"/>
          </p:cNvSpPr>
          <p:nvPr>
            <p:ph type="dt" sz="half" idx="10"/>
          </p:nvPr>
        </p:nvSpPr>
        <p:spPr/>
        <p:txBody>
          <a:bodyPr/>
          <a:lstStyle/>
          <a:p>
            <a:r>
              <a:rPr lang="de-DE" noProof="0"/>
              <a:t>Düsseldorf, </a:t>
            </a:r>
            <a:fld id="{414FFA9B-9ABB-4B5C-8136-FA9D094E0822}" type="datetime4">
              <a:rPr lang="de-DE" noProof="0" smtClean="0"/>
              <a:t>6. Mai 2025</a:t>
            </a:fld>
            <a:endParaRPr lang="de-DE" noProof="0"/>
          </a:p>
        </p:txBody>
      </p:sp>
      <p:sp>
        <p:nvSpPr>
          <p:cNvPr id="6" name="Slide Number Placeholder 5">
            <a:extLst>
              <a:ext uri="{FF2B5EF4-FFF2-40B4-BE49-F238E27FC236}">
                <a16:creationId xmlns:a16="http://schemas.microsoft.com/office/drawing/2014/main" id="{029235EA-3670-F742-AC5A-07B92A0CC1DA}"/>
              </a:ext>
            </a:extLst>
          </p:cNvPr>
          <p:cNvSpPr>
            <a:spLocks noGrp="1"/>
          </p:cNvSpPr>
          <p:nvPr>
            <p:ph type="sldNum" sz="quarter" idx="12"/>
          </p:nvPr>
        </p:nvSpPr>
        <p:spPr/>
        <p:txBody>
          <a:bodyPr/>
          <a:lstStyle/>
          <a:p>
            <a:fld id="{2FD561F3-FADA-DF43-977E-A09A0FDE6BED}" type="slidenum">
              <a:rPr lang="de-DE" noProof="0" smtClean="0"/>
              <a:t>‹#›</a:t>
            </a:fld>
            <a:endParaRPr lang="de-DE" noProof="0"/>
          </a:p>
        </p:txBody>
      </p:sp>
    </p:spTree>
    <p:extLst>
      <p:ext uri="{BB962C8B-B14F-4D97-AF65-F5344CB8AC3E}">
        <p14:creationId xmlns:p14="http://schemas.microsoft.com/office/powerpoint/2010/main" val="3389523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r Überschrift, Wiesengrü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0B293-8EC3-DB41-9A8D-6B60F940D3C7}"/>
              </a:ext>
            </a:extLst>
          </p:cNvPr>
          <p:cNvSpPr>
            <a:spLocks noGrp="1"/>
          </p:cNvSpPr>
          <p:nvPr>
            <p:ph type="title"/>
          </p:nvPr>
        </p:nvSpPr>
        <p:spPr>
          <a:xfrm>
            <a:off x="227013" y="1051904"/>
            <a:ext cx="11731624" cy="1189407"/>
          </a:xfrm>
        </p:spPr>
        <p:txBody>
          <a:bodyPr/>
          <a:lstStyle>
            <a:lvl1pPr>
              <a:defRPr>
                <a:solidFill>
                  <a:schemeClr val="accent4"/>
                </a:solidFill>
              </a:defRPr>
            </a:lvl1pPr>
          </a:lstStyle>
          <a:p>
            <a:r>
              <a:rPr lang="de-DE" noProof="0"/>
              <a:t>Click to edit Master title style</a:t>
            </a:r>
          </a:p>
        </p:txBody>
      </p:sp>
      <p:sp>
        <p:nvSpPr>
          <p:cNvPr id="4" name="Date Placeholder 3">
            <a:extLst>
              <a:ext uri="{FF2B5EF4-FFF2-40B4-BE49-F238E27FC236}">
                <a16:creationId xmlns:a16="http://schemas.microsoft.com/office/drawing/2014/main" id="{29BA98DC-EC42-D04E-9F4E-8A5AB8299B51}"/>
              </a:ext>
            </a:extLst>
          </p:cNvPr>
          <p:cNvSpPr>
            <a:spLocks noGrp="1"/>
          </p:cNvSpPr>
          <p:nvPr>
            <p:ph type="dt" sz="half" idx="10"/>
          </p:nvPr>
        </p:nvSpPr>
        <p:spPr/>
        <p:txBody>
          <a:bodyPr/>
          <a:lstStyle/>
          <a:p>
            <a:r>
              <a:rPr lang="de-DE" noProof="0"/>
              <a:t>Düsseldorf, </a:t>
            </a:r>
            <a:fld id="{C14A9F08-0D80-4C30-B9C5-ABE2A872FA9A}" type="datetime4">
              <a:rPr lang="de-DE" noProof="0" smtClean="0"/>
              <a:t>6. Mai 2025</a:t>
            </a:fld>
            <a:endParaRPr lang="de-DE" noProof="0"/>
          </a:p>
        </p:txBody>
      </p:sp>
      <p:sp>
        <p:nvSpPr>
          <p:cNvPr id="6" name="Slide Number Placeholder 5">
            <a:extLst>
              <a:ext uri="{FF2B5EF4-FFF2-40B4-BE49-F238E27FC236}">
                <a16:creationId xmlns:a16="http://schemas.microsoft.com/office/drawing/2014/main" id="{029235EA-3670-F742-AC5A-07B92A0CC1DA}"/>
              </a:ext>
            </a:extLst>
          </p:cNvPr>
          <p:cNvSpPr>
            <a:spLocks noGrp="1"/>
          </p:cNvSpPr>
          <p:nvPr>
            <p:ph type="sldNum" sz="quarter" idx="12"/>
          </p:nvPr>
        </p:nvSpPr>
        <p:spPr/>
        <p:txBody>
          <a:bodyPr/>
          <a:lstStyle/>
          <a:p>
            <a:fld id="{2FD561F3-FADA-DF43-977E-A09A0FDE6BED}" type="slidenum">
              <a:rPr lang="de-DE" noProof="0" smtClean="0"/>
              <a:t>‹#›</a:t>
            </a:fld>
            <a:endParaRPr lang="de-DE" noProof="0"/>
          </a:p>
        </p:txBody>
      </p:sp>
    </p:spTree>
    <p:extLst>
      <p:ext uri="{BB962C8B-B14F-4D97-AF65-F5344CB8AC3E}">
        <p14:creationId xmlns:p14="http://schemas.microsoft.com/office/powerpoint/2010/main" val="2619793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¼ Bild+Inhalt, Wiesengrü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0B293-8EC3-DB41-9A8D-6B60F940D3C7}"/>
              </a:ext>
            </a:extLst>
          </p:cNvPr>
          <p:cNvSpPr>
            <a:spLocks noGrp="1"/>
          </p:cNvSpPr>
          <p:nvPr>
            <p:ph type="title"/>
          </p:nvPr>
        </p:nvSpPr>
        <p:spPr/>
        <p:txBody>
          <a:bodyPr/>
          <a:lstStyle>
            <a:lvl1pPr>
              <a:defRPr>
                <a:solidFill>
                  <a:schemeClr val="accent4"/>
                </a:solidFill>
              </a:defRPr>
            </a:lvl1pPr>
          </a:lstStyle>
          <a:p>
            <a:r>
              <a:rPr lang="de-DE" noProof="0"/>
              <a:t>Click to edit Master title style</a:t>
            </a:r>
          </a:p>
        </p:txBody>
      </p:sp>
      <p:sp>
        <p:nvSpPr>
          <p:cNvPr id="3" name="Content Placeholder 2">
            <a:extLst>
              <a:ext uri="{FF2B5EF4-FFF2-40B4-BE49-F238E27FC236}">
                <a16:creationId xmlns:a16="http://schemas.microsoft.com/office/drawing/2014/main" id="{0B958F04-9A41-7C4B-BAF0-990CA6378563}"/>
              </a:ext>
            </a:extLst>
          </p:cNvPr>
          <p:cNvSpPr>
            <a:spLocks noGrp="1"/>
          </p:cNvSpPr>
          <p:nvPr>
            <p:ph idx="1"/>
          </p:nvPr>
        </p:nvSpPr>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stStyle>
          <a:p>
            <a:pPr lvl="0"/>
            <a:r>
              <a:rPr lang="de-DE" noProof="0"/>
              <a:t>Click </a:t>
            </a:r>
            <a:r>
              <a:rPr lang="de-DE" noProof="0" err="1"/>
              <a:t>to</a:t>
            </a:r>
            <a:r>
              <a:rPr lang="de-DE" noProof="0"/>
              <a:t> </a:t>
            </a:r>
            <a:r>
              <a:rPr lang="de-DE" noProof="0" err="1"/>
              <a:t>edit</a:t>
            </a:r>
            <a:r>
              <a:rPr lang="de-DE" noProof="0"/>
              <a:t> Master </a:t>
            </a:r>
            <a:r>
              <a:rPr lang="de-DE" noProof="0" err="1"/>
              <a:t>text</a:t>
            </a:r>
            <a:r>
              <a:rPr lang="de-DE" noProof="0"/>
              <a:t> </a:t>
            </a:r>
            <a:r>
              <a:rPr lang="de-DE" noProof="0" err="1"/>
              <a:t>styles</a:t>
            </a:r>
            <a:endParaRPr lang="de-DE" noProof="0"/>
          </a:p>
          <a:p>
            <a:pPr lvl="1"/>
            <a:r>
              <a:rPr lang="de-DE" noProof="0"/>
              <a:t>Second </a:t>
            </a:r>
            <a:r>
              <a:rPr lang="de-DE" noProof="0" err="1"/>
              <a:t>level</a:t>
            </a:r>
            <a:endParaRPr lang="de-DE" noProof="0"/>
          </a:p>
          <a:p>
            <a:pPr lvl="2"/>
            <a:r>
              <a:rPr lang="de-DE" noProof="0"/>
              <a:t>Third </a:t>
            </a:r>
            <a:r>
              <a:rPr lang="de-DE" noProof="0" err="1"/>
              <a:t>level</a:t>
            </a:r>
            <a:endParaRPr lang="de-DE" noProof="0"/>
          </a:p>
          <a:p>
            <a:pPr lvl="3"/>
            <a:r>
              <a:rPr lang="de-DE" noProof="0" err="1"/>
              <a:t>Fourth</a:t>
            </a:r>
            <a:r>
              <a:rPr lang="de-DE" noProof="0"/>
              <a:t> </a:t>
            </a:r>
            <a:r>
              <a:rPr lang="de-DE" noProof="0" err="1"/>
              <a:t>level</a:t>
            </a:r>
            <a:endParaRPr lang="de-DE" noProof="0"/>
          </a:p>
          <a:p>
            <a:pPr lvl="4"/>
            <a:r>
              <a:rPr lang="de-DE" noProof="0" err="1"/>
              <a:t>Fifth</a:t>
            </a:r>
            <a:r>
              <a:rPr lang="de-DE" noProof="0"/>
              <a:t> </a:t>
            </a:r>
            <a:r>
              <a:rPr lang="de-DE" noProof="0" err="1"/>
              <a:t>level</a:t>
            </a:r>
            <a:endParaRPr lang="de-DE" noProof="0"/>
          </a:p>
          <a:p>
            <a:pPr lvl="5"/>
            <a:r>
              <a:rPr lang="de-DE" noProof="0" err="1"/>
              <a:t>Sixth</a:t>
            </a:r>
            <a:r>
              <a:rPr lang="de-DE" noProof="0"/>
              <a:t> </a:t>
            </a:r>
            <a:r>
              <a:rPr lang="de-DE" noProof="0" err="1"/>
              <a:t>level</a:t>
            </a:r>
            <a:endParaRPr lang="de-DE" noProof="0"/>
          </a:p>
          <a:p>
            <a:pPr lvl="6"/>
            <a:r>
              <a:rPr lang="de-DE" noProof="0" err="1"/>
              <a:t>Seventh</a:t>
            </a:r>
            <a:r>
              <a:rPr lang="de-DE" noProof="0"/>
              <a:t> </a:t>
            </a:r>
            <a:r>
              <a:rPr lang="de-DE" noProof="0" err="1"/>
              <a:t>level</a:t>
            </a:r>
            <a:endParaRPr lang="de-DE" noProof="0"/>
          </a:p>
          <a:p>
            <a:pPr lvl="7"/>
            <a:r>
              <a:rPr lang="de-DE" noProof="0"/>
              <a:t>Eight </a:t>
            </a:r>
            <a:r>
              <a:rPr lang="de-DE" noProof="0" err="1"/>
              <a:t>level</a:t>
            </a:r>
            <a:endParaRPr lang="de-DE" noProof="0"/>
          </a:p>
        </p:txBody>
      </p:sp>
      <p:sp>
        <p:nvSpPr>
          <p:cNvPr id="4" name="Date Placeholder 3">
            <a:extLst>
              <a:ext uri="{FF2B5EF4-FFF2-40B4-BE49-F238E27FC236}">
                <a16:creationId xmlns:a16="http://schemas.microsoft.com/office/drawing/2014/main" id="{29BA98DC-EC42-D04E-9F4E-8A5AB8299B51}"/>
              </a:ext>
            </a:extLst>
          </p:cNvPr>
          <p:cNvSpPr>
            <a:spLocks noGrp="1"/>
          </p:cNvSpPr>
          <p:nvPr>
            <p:ph type="dt" sz="half" idx="10"/>
          </p:nvPr>
        </p:nvSpPr>
        <p:spPr/>
        <p:txBody>
          <a:bodyPr/>
          <a:lstStyle/>
          <a:p>
            <a:r>
              <a:rPr lang="de-DE" noProof="0"/>
              <a:t>Düsseldorf, </a:t>
            </a:r>
            <a:fld id="{7A2971C9-13D5-437D-A698-571277B3D93B}" type="datetime4">
              <a:rPr lang="de-DE" noProof="0" smtClean="0"/>
              <a:t>6. Mai 2025</a:t>
            </a:fld>
            <a:endParaRPr lang="de-DE" noProof="0"/>
          </a:p>
        </p:txBody>
      </p:sp>
      <p:sp>
        <p:nvSpPr>
          <p:cNvPr id="6" name="Slide Number Placeholder 5">
            <a:extLst>
              <a:ext uri="{FF2B5EF4-FFF2-40B4-BE49-F238E27FC236}">
                <a16:creationId xmlns:a16="http://schemas.microsoft.com/office/drawing/2014/main" id="{029235EA-3670-F742-AC5A-07B92A0CC1DA}"/>
              </a:ext>
            </a:extLst>
          </p:cNvPr>
          <p:cNvSpPr>
            <a:spLocks noGrp="1"/>
          </p:cNvSpPr>
          <p:nvPr>
            <p:ph type="sldNum" sz="quarter" idx="12"/>
          </p:nvPr>
        </p:nvSpPr>
        <p:spPr/>
        <p:txBody>
          <a:bodyPr/>
          <a:lstStyle/>
          <a:p>
            <a:fld id="{2FD561F3-FADA-DF43-977E-A09A0FDE6BED}" type="slidenum">
              <a:rPr lang="de-DE" noProof="0" smtClean="0"/>
              <a:t>‹#›</a:t>
            </a:fld>
            <a:endParaRPr lang="de-DE" noProof="0"/>
          </a:p>
        </p:txBody>
      </p:sp>
      <p:sp>
        <p:nvSpPr>
          <p:cNvPr id="8" name="Picture Placeholder 7">
            <a:extLst>
              <a:ext uri="{FF2B5EF4-FFF2-40B4-BE49-F238E27FC236}">
                <a16:creationId xmlns:a16="http://schemas.microsoft.com/office/drawing/2014/main" id="{D3969163-940A-1E45-B8DE-5A716F16EF57}"/>
              </a:ext>
            </a:extLst>
          </p:cNvPr>
          <p:cNvSpPr>
            <a:spLocks noGrp="1"/>
          </p:cNvSpPr>
          <p:nvPr>
            <p:ph type="pic" sz="quarter" idx="13"/>
          </p:nvPr>
        </p:nvSpPr>
        <p:spPr>
          <a:xfrm>
            <a:off x="1" y="1044574"/>
            <a:ext cx="2838450" cy="5813425"/>
          </a:xfrm>
        </p:spPr>
        <p:txBody>
          <a:bodyPr lIns="0" tIns="720000" anchor="ctr"/>
          <a:lstStyle>
            <a:lvl1pPr marL="0" indent="0" algn="ctr">
              <a:spcBef>
                <a:spcPts val="0"/>
              </a:spcBef>
              <a:buNone/>
              <a:defRPr/>
            </a:lvl1pPr>
          </a:lstStyle>
          <a:p>
            <a:endParaRPr lang="de-DE"/>
          </a:p>
        </p:txBody>
      </p:sp>
    </p:spTree>
    <p:extLst>
      <p:ext uri="{BB962C8B-B14F-4D97-AF65-F5344CB8AC3E}">
        <p14:creationId xmlns:p14="http://schemas.microsoft.com/office/powerpoint/2010/main" val="3319744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arginalienspalte+Inhalt, Wiesengrü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0B293-8EC3-DB41-9A8D-6B60F940D3C7}"/>
              </a:ext>
            </a:extLst>
          </p:cNvPr>
          <p:cNvSpPr>
            <a:spLocks noGrp="1"/>
          </p:cNvSpPr>
          <p:nvPr>
            <p:ph type="title"/>
          </p:nvPr>
        </p:nvSpPr>
        <p:spPr/>
        <p:txBody>
          <a:bodyPr/>
          <a:lstStyle>
            <a:lvl1pPr>
              <a:defRPr>
                <a:solidFill>
                  <a:schemeClr val="accent4"/>
                </a:solidFill>
              </a:defRPr>
            </a:lvl1pPr>
          </a:lstStyle>
          <a:p>
            <a:r>
              <a:rPr lang="de-DE" noProof="0"/>
              <a:t>Click to edit Master title style</a:t>
            </a:r>
          </a:p>
        </p:txBody>
      </p:sp>
      <p:sp>
        <p:nvSpPr>
          <p:cNvPr id="3" name="Content Placeholder 2">
            <a:extLst>
              <a:ext uri="{FF2B5EF4-FFF2-40B4-BE49-F238E27FC236}">
                <a16:creationId xmlns:a16="http://schemas.microsoft.com/office/drawing/2014/main" id="{0B958F04-9A41-7C4B-BAF0-990CA6378563}"/>
              </a:ext>
            </a:extLst>
          </p:cNvPr>
          <p:cNvSpPr>
            <a:spLocks noGrp="1"/>
          </p:cNvSpPr>
          <p:nvPr>
            <p:ph idx="1"/>
          </p:nvPr>
        </p:nvSpPr>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stStyle>
          <a:p>
            <a:pPr lvl="0"/>
            <a:r>
              <a:rPr lang="de-DE" noProof="0"/>
              <a:t>Click </a:t>
            </a:r>
            <a:r>
              <a:rPr lang="de-DE" noProof="0" err="1"/>
              <a:t>to</a:t>
            </a:r>
            <a:r>
              <a:rPr lang="de-DE" noProof="0"/>
              <a:t> </a:t>
            </a:r>
            <a:r>
              <a:rPr lang="de-DE" noProof="0" err="1"/>
              <a:t>edit</a:t>
            </a:r>
            <a:r>
              <a:rPr lang="de-DE" noProof="0"/>
              <a:t> Master </a:t>
            </a:r>
            <a:r>
              <a:rPr lang="de-DE" noProof="0" err="1"/>
              <a:t>text</a:t>
            </a:r>
            <a:r>
              <a:rPr lang="de-DE" noProof="0"/>
              <a:t> </a:t>
            </a:r>
            <a:r>
              <a:rPr lang="de-DE" noProof="0" err="1"/>
              <a:t>styles</a:t>
            </a:r>
            <a:endParaRPr lang="de-DE" noProof="0"/>
          </a:p>
          <a:p>
            <a:pPr lvl="1"/>
            <a:r>
              <a:rPr lang="de-DE" noProof="0"/>
              <a:t>Second </a:t>
            </a:r>
            <a:r>
              <a:rPr lang="de-DE" noProof="0" err="1"/>
              <a:t>level</a:t>
            </a:r>
            <a:endParaRPr lang="de-DE" noProof="0"/>
          </a:p>
          <a:p>
            <a:pPr lvl="2"/>
            <a:r>
              <a:rPr lang="de-DE" noProof="0"/>
              <a:t>Third </a:t>
            </a:r>
            <a:r>
              <a:rPr lang="de-DE" noProof="0" err="1"/>
              <a:t>level</a:t>
            </a:r>
            <a:endParaRPr lang="de-DE" noProof="0"/>
          </a:p>
          <a:p>
            <a:pPr lvl="3"/>
            <a:r>
              <a:rPr lang="de-DE" noProof="0" err="1"/>
              <a:t>Fourth</a:t>
            </a:r>
            <a:r>
              <a:rPr lang="de-DE" noProof="0"/>
              <a:t> </a:t>
            </a:r>
            <a:r>
              <a:rPr lang="de-DE" noProof="0" err="1"/>
              <a:t>level</a:t>
            </a:r>
            <a:endParaRPr lang="de-DE" noProof="0"/>
          </a:p>
          <a:p>
            <a:pPr lvl="4"/>
            <a:r>
              <a:rPr lang="de-DE" noProof="0" err="1"/>
              <a:t>Fifth</a:t>
            </a:r>
            <a:r>
              <a:rPr lang="de-DE" noProof="0"/>
              <a:t> </a:t>
            </a:r>
            <a:r>
              <a:rPr lang="de-DE" noProof="0" err="1"/>
              <a:t>level</a:t>
            </a:r>
            <a:endParaRPr lang="de-DE" noProof="0"/>
          </a:p>
          <a:p>
            <a:pPr lvl="5"/>
            <a:r>
              <a:rPr lang="de-DE" noProof="0" err="1"/>
              <a:t>Sixth</a:t>
            </a:r>
            <a:r>
              <a:rPr lang="de-DE" noProof="0"/>
              <a:t> </a:t>
            </a:r>
            <a:r>
              <a:rPr lang="de-DE" noProof="0" err="1"/>
              <a:t>level</a:t>
            </a:r>
            <a:endParaRPr lang="de-DE" noProof="0"/>
          </a:p>
          <a:p>
            <a:pPr lvl="6"/>
            <a:r>
              <a:rPr lang="de-DE" noProof="0" err="1"/>
              <a:t>Seventh</a:t>
            </a:r>
            <a:r>
              <a:rPr lang="de-DE" noProof="0"/>
              <a:t> </a:t>
            </a:r>
            <a:r>
              <a:rPr lang="de-DE" noProof="0" err="1"/>
              <a:t>level</a:t>
            </a:r>
            <a:endParaRPr lang="de-DE" noProof="0"/>
          </a:p>
          <a:p>
            <a:pPr lvl="7"/>
            <a:r>
              <a:rPr lang="de-DE" noProof="0"/>
              <a:t>Eight </a:t>
            </a:r>
            <a:r>
              <a:rPr lang="de-DE" noProof="0" err="1"/>
              <a:t>level</a:t>
            </a:r>
            <a:endParaRPr lang="de-DE" noProof="0"/>
          </a:p>
        </p:txBody>
      </p:sp>
      <p:sp>
        <p:nvSpPr>
          <p:cNvPr id="4" name="Date Placeholder 3">
            <a:extLst>
              <a:ext uri="{FF2B5EF4-FFF2-40B4-BE49-F238E27FC236}">
                <a16:creationId xmlns:a16="http://schemas.microsoft.com/office/drawing/2014/main" id="{29BA98DC-EC42-D04E-9F4E-8A5AB8299B51}"/>
              </a:ext>
            </a:extLst>
          </p:cNvPr>
          <p:cNvSpPr>
            <a:spLocks noGrp="1"/>
          </p:cNvSpPr>
          <p:nvPr>
            <p:ph type="dt" sz="half" idx="10"/>
          </p:nvPr>
        </p:nvSpPr>
        <p:spPr/>
        <p:txBody>
          <a:bodyPr/>
          <a:lstStyle/>
          <a:p>
            <a:r>
              <a:rPr lang="de-DE" noProof="0"/>
              <a:t>Düsseldorf, </a:t>
            </a:r>
            <a:fld id="{B43247DF-1508-4071-8202-8B2E6E97BE51}" type="datetime4">
              <a:rPr lang="de-DE" noProof="0" smtClean="0"/>
              <a:t>6. Mai 2025</a:t>
            </a:fld>
            <a:endParaRPr lang="de-DE" noProof="0"/>
          </a:p>
        </p:txBody>
      </p:sp>
      <p:sp>
        <p:nvSpPr>
          <p:cNvPr id="6" name="Slide Number Placeholder 5">
            <a:extLst>
              <a:ext uri="{FF2B5EF4-FFF2-40B4-BE49-F238E27FC236}">
                <a16:creationId xmlns:a16="http://schemas.microsoft.com/office/drawing/2014/main" id="{029235EA-3670-F742-AC5A-07B92A0CC1DA}"/>
              </a:ext>
            </a:extLst>
          </p:cNvPr>
          <p:cNvSpPr>
            <a:spLocks noGrp="1"/>
          </p:cNvSpPr>
          <p:nvPr>
            <p:ph type="sldNum" sz="quarter" idx="12"/>
          </p:nvPr>
        </p:nvSpPr>
        <p:spPr/>
        <p:txBody>
          <a:bodyPr/>
          <a:lstStyle/>
          <a:p>
            <a:fld id="{2FD561F3-FADA-DF43-977E-A09A0FDE6BED}" type="slidenum">
              <a:rPr lang="de-DE" noProof="0" smtClean="0"/>
              <a:t>‹#›</a:t>
            </a:fld>
            <a:endParaRPr lang="de-DE" noProof="0"/>
          </a:p>
        </p:txBody>
      </p:sp>
      <p:sp>
        <p:nvSpPr>
          <p:cNvPr id="9" name="Text Placeholder 8">
            <a:extLst>
              <a:ext uri="{FF2B5EF4-FFF2-40B4-BE49-F238E27FC236}">
                <a16:creationId xmlns:a16="http://schemas.microsoft.com/office/drawing/2014/main" id="{D3EF9AF8-191A-9D4D-B02E-FA3EFED041AE}"/>
              </a:ext>
            </a:extLst>
          </p:cNvPr>
          <p:cNvSpPr>
            <a:spLocks noGrp="1"/>
          </p:cNvSpPr>
          <p:nvPr>
            <p:ph type="body" sz="quarter" idx="13"/>
          </p:nvPr>
        </p:nvSpPr>
        <p:spPr>
          <a:xfrm>
            <a:off x="227013" y="2551113"/>
            <a:ext cx="2608262" cy="3611562"/>
          </a:xfrm>
        </p:spPr>
        <p:txBody>
          <a:bodyPr lIns="0" rIns="0">
            <a:normAutofit/>
          </a:bodyPr>
          <a:lstStyle>
            <a:lvl1pPr marL="0" indent="0" algn="r">
              <a:spcAft>
                <a:spcPts val="1300"/>
              </a:spcAft>
              <a:buNone/>
              <a:defRPr sz="1100">
                <a:solidFill>
                  <a:schemeClr val="accent4"/>
                </a:solidFill>
              </a:defRPr>
            </a:lvl1pPr>
            <a:lvl2pPr marL="273050" indent="0" algn="r">
              <a:spcAft>
                <a:spcPts val="1300"/>
              </a:spcAft>
              <a:buNone/>
              <a:defRPr sz="1100">
                <a:solidFill>
                  <a:schemeClr val="accent4"/>
                </a:solidFill>
              </a:defRPr>
            </a:lvl2pPr>
            <a:lvl3pPr marL="539750" indent="0" algn="r">
              <a:spcAft>
                <a:spcPts val="1300"/>
              </a:spcAft>
              <a:buNone/>
              <a:defRPr sz="1100">
                <a:solidFill>
                  <a:schemeClr val="accent4"/>
                </a:solidFill>
              </a:defRPr>
            </a:lvl3pPr>
            <a:lvl4pPr marL="806450" indent="0" algn="r">
              <a:spcAft>
                <a:spcPts val="1300"/>
              </a:spcAft>
              <a:buNone/>
              <a:defRPr sz="1100">
                <a:solidFill>
                  <a:schemeClr val="accent4"/>
                </a:solidFill>
              </a:defRPr>
            </a:lvl4pPr>
            <a:lvl5pPr marL="1073150" indent="0" algn="r">
              <a:spcAft>
                <a:spcPts val="1300"/>
              </a:spcAft>
              <a:buNone/>
              <a:defRPr sz="1100">
                <a:solidFill>
                  <a:schemeClr val="accent4"/>
                </a:solidFill>
              </a:defRPr>
            </a:lvl5pPr>
          </a:lstStyle>
          <a:p>
            <a:pPr lvl="0"/>
            <a:r>
              <a:rPr lang="de-DE" noProof="0"/>
              <a:t>Click </a:t>
            </a:r>
            <a:r>
              <a:rPr lang="de-DE" noProof="0" err="1"/>
              <a:t>to</a:t>
            </a:r>
            <a:r>
              <a:rPr lang="de-DE" noProof="0"/>
              <a:t> </a:t>
            </a:r>
            <a:r>
              <a:rPr lang="de-DE" noProof="0" err="1"/>
              <a:t>edit</a:t>
            </a:r>
            <a:r>
              <a:rPr lang="de-DE" noProof="0"/>
              <a:t> Master </a:t>
            </a:r>
            <a:r>
              <a:rPr lang="de-DE" noProof="0" err="1"/>
              <a:t>text</a:t>
            </a:r>
            <a:r>
              <a:rPr lang="de-DE" noProof="0"/>
              <a:t> </a:t>
            </a:r>
            <a:r>
              <a:rPr lang="de-DE" noProof="0" err="1"/>
              <a:t>styles</a:t>
            </a:r>
            <a:endParaRPr lang="de-DE" noProof="0"/>
          </a:p>
          <a:p>
            <a:pPr lvl="1"/>
            <a:r>
              <a:rPr lang="de-DE" noProof="0"/>
              <a:t>Second </a:t>
            </a:r>
            <a:r>
              <a:rPr lang="de-DE" noProof="0" err="1"/>
              <a:t>level</a:t>
            </a:r>
            <a:endParaRPr lang="de-DE" noProof="0"/>
          </a:p>
          <a:p>
            <a:pPr lvl="2"/>
            <a:r>
              <a:rPr lang="de-DE" noProof="0"/>
              <a:t>Third </a:t>
            </a:r>
            <a:r>
              <a:rPr lang="de-DE" noProof="0" err="1"/>
              <a:t>level</a:t>
            </a:r>
            <a:endParaRPr lang="de-DE" noProof="0"/>
          </a:p>
          <a:p>
            <a:pPr lvl="3"/>
            <a:r>
              <a:rPr lang="de-DE" noProof="0" err="1"/>
              <a:t>Fourth</a:t>
            </a:r>
            <a:r>
              <a:rPr lang="de-DE" noProof="0"/>
              <a:t> </a:t>
            </a:r>
            <a:r>
              <a:rPr lang="de-DE" noProof="0" err="1"/>
              <a:t>level</a:t>
            </a:r>
            <a:endParaRPr lang="de-DE" noProof="0"/>
          </a:p>
          <a:p>
            <a:pPr lvl="4"/>
            <a:r>
              <a:rPr lang="de-DE" noProof="0" err="1"/>
              <a:t>Fifth</a:t>
            </a:r>
            <a:r>
              <a:rPr lang="de-DE" noProof="0"/>
              <a:t> </a:t>
            </a:r>
            <a:r>
              <a:rPr lang="de-DE" noProof="0" err="1"/>
              <a:t>level</a:t>
            </a:r>
            <a:endParaRPr lang="de-DE" noProof="0"/>
          </a:p>
        </p:txBody>
      </p:sp>
      <p:cxnSp>
        <p:nvCxnSpPr>
          <p:cNvPr id="10" name="Straight Connector 9">
            <a:extLst>
              <a:ext uri="{FF2B5EF4-FFF2-40B4-BE49-F238E27FC236}">
                <a16:creationId xmlns:a16="http://schemas.microsoft.com/office/drawing/2014/main" id="{0373B86A-4946-6045-990E-21D200BAE24C}"/>
              </a:ext>
            </a:extLst>
          </p:cNvPr>
          <p:cNvCxnSpPr>
            <a:cxnSpLocks/>
          </p:cNvCxnSpPr>
          <p:nvPr userDrawn="1"/>
        </p:nvCxnSpPr>
        <p:spPr>
          <a:xfrm>
            <a:off x="3071466" y="1044575"/>
            <a:ext cx="0" cy="5813425"/>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8062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½ Bild+Inhalt, Wiesengrü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0B293-8EC3-DB41-9A8D-6B60F940D3C7}"/>
              </a:ext>
            </a:extLst>
          </p:cNvPr>
          <p:cNvSpPr>
            <a:spLocks noGrp="1"/>
          </p:cNvSpPr>
          <p:nvPr>
            <p:ph type="title"/>
          </p:nvPr>
        </p:nvSpPr>
        <p:spPr>
          <a:xfrm>
            <a:off x="6156000" y="1051904"/>
            <a:ext cx="5803200" cy="1189407"/>
          </a:xfrm>
        </p:spPr>
        <p:txBody>
          <a:bodyPr/>
          <a:lstStyle>
            <a:lvl1pPr>
              <a:defRPr>
                <a:solidFill>
                  <a:schemeClr val="accent4"/>
                </a:solidFill>
              </a:defRPr>
            </a:lvl1pPr>
          </a:lstStyle>
          <a:p>
            <a:r>
              <a:rPr lang="de-DE" noProof="0"/>
              <a:t>Click </a:t>
            </a:r>
            <a:r>
              <a:rPr lang="de-DE" noProof="0" err="1"/>
              <a:t>to</a:t>
            </a:r>
            <a:r>
              <a:rPr lang="de-DE" noProof="0"/>
              <a:t> </a:t>
            </a:r>
            <a:r>
              <a:rPr lang="de-DE" noProof="0" err="1"/>
              <a:t>edit</a:t>
            </a:r>
            <a:r>
              <a:rPr lang="de-DE" noProof="0"/>
              <a:t> Master title style</a:t>
            </a:r>
          </a:p>
        </p:txBody>
      </p:sp>
      <p:sp>
        <p:nvSpPr>
          <p:cNvPr id="3" name="Content Placeholder 2">
            <a:extLst>
              <a:ext uri="{FF2B5EF4-FFF2-40B4-BE49-F238E27FC236}">
                <a16:creationId xmlns:a16="http://schemas.microsoft.com/office/drawing/2014/main" id="{0B958F04-9A41-7C4B-BAF0-990CA6378563}"/>
              </a:ext>
            </a:extLst>
          </p:cNvPr>
          <p:cNvSpPr>
            <a:spLocks noGrp="1"/>
          </p:cNvSpPr>
          <p:nvPr>
            <p:ph idx="1"/>
          </p:nvPr>
        </p:nvSpPr>
        <p:spPr>
          <a:xfrm>
            <a:off x="6156000" y="2550695"/>
            <a:ext cx="5803200" cy="361251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stStyle>
          <a:p>
            <a:pPr lvl="0"/>
            <a:r>
              <a:rPr lang="de-DE" noProof="0"/>
              <a:t>Click </a:t>
            </a:r>
            <a:r>
              <a:rPr lang="de-DE" noProof="0" err="1"/>
              <a:t>to</a:t>
            </a:r>
            <a:r>
              <a:rPr lang="de-DE" noProof="0"/>
              <a:t> </a:t>
            </a:r>
            <a:r>
              <a:rPr lang="de-DE" noProof="0" err="1"/>
              <a:t>edit</a:t>
            </a:r>
            <a:r>
              <a:rPr lang="de-DE" noProof="0"/>
              <a:t> Master </a:t>
            </a:r>
            <a:r>
              <a:rPr lang="de-DE" noProof="0" err="1"/>
              <a:t>text</a:t>
            </a:r>
            <a:r>
              <a:rPr lang="de-DE" noProof="0"/>
              <a:t> </a:t>
            </a:r>
            <a:r>
              <a:rPr lang="de-DE" noProof="0" err="1"/>
              <a:t>styles</a:t>
            </a:r>
            <a:endParaRPr lang="de-DE" noProof="0"/>
          </a:p>
          <a:p>
            <a:pPr lvl="1"/>
            <a:r>
              <a:rPr lang="de-DE" noProof="0"/>
              <a:t>Second </a:t>
            </a:r>
            <a:r>
              <a:rPr lang="de-DE" noProof="0" err="1"/>
              <a:t>level</a:t>
            </a:r>
            <a:endParaRPr lang="de-DE" noProof="0"/>
          </a:p>
          <a:p>
            <a:pPr lvl="2"/>
            <a:r>
              <a:rPr lang="de-DE" noProof="0"/>
              <a:t>Third </a:t>
            </a:r>
            <a:r>
              <a:rPr lang="de-DE" noProof="0" err="1"/>
              <a:t>level</a:t>
            </a:r>
            <a:endParaRPr lang="de-DE" noProof="0"/>
          </a:p>
          <a:p>
            <a:pPr lvl="3"/>
            <a:r>
              <a:rPr lang="de-DE" noProof="0" err="1"/>
              <a:t>Fourth</a:t>
            </a:r>
            <a:r>
              <a:rPr lang="de-DE" noProof="0"/>
              <a:t> </a:t>
            </a:r>
            <a:r>
              <a:rPr lang="de-DE" noProof="0" err="1"/>
              <a:t>level</a:t>
            </a:r>
            <a:endParaRPr lang="de-DE" noProof="0"/>
          </a:p>
          <a:p>
            <a:pPr lvl="4"/>
            <a:r>
              <a:rPr lang="de-DE" noProof="0" err="1"/>
              <a:t>Fifth</a:t>
            </a:r>
            <a:r>
              <a:rPr lang="de-DE" noProof="0"/>
              <a:t> </a:t>
            </a:r>
            <a:r>
              <a:rPr lang="de-DE" noProof="0" err="1"/>
              <a:t>level</a:t>
            </a:r>
            <a:endParaRPr lang="de-DE" noProof="0"/>
          </a:p>
          <a:p>
            <a:pPr lvl="5"/>
            <a:r>
              <a:rPr lang="de-DE" noProof="0" err="1"/>
              <a:t>Sixth</a:t>
            </a:r>
            <a:r>
              <a:rPr lang="de-DE" noProof="0"/>
              <a:t> </a:t>
            </a:r>
            <a:r>
              <a:rPr lang="de-DE" noProof="0" err="1"/>
              <a:t>level</a:t>
            </a:r>
            <a:endParaRPr lang="de-DE" noProof="0"/>
          </a:p>
          <a:p>
            <a:pPr lvl="6"/>
            <a:r>
              <a:rPr lang="de-DE" noProof="0" err="1"/>
              <a:t>Seventh</a:t>
            </a:r>
            <a:r>
              <a:rPr lang="de-DE" noProof="0"/>
              <a:t> </a:t>
            </a:r>
            <a:r>
              <a:rPr lang="de-DE" noProof="0" err="1"/>
              <a:t>level</a:t>
            </a:r>
            <a:endParaRPr lang="de-DE" noProof="0"/>
          </a:p>
          <a:p>
            <a:pPr lvl="7"/>
            <a:r>
              <a:rPr lang="de-DE" noProof="0"/>
              <a:t>Eight </a:t>
            </a:r>
            <a:r>
              <a:rPr lang="de-DE" noProof="0" err="1"/>
              <a:t>level</a:t>
            </a:r>
            <a:endParaRPr lang="de-DE" noProof="0"/>
          </a:p>
        </p:txBody>
      </p:sp>
      <p:sp>
        <p:nvSpPr>
          <p:cNvPr id="6" name="Slide Number Placeholder 5">
            <a:extLst>
              <a:ext uri="{FF2B5EF4-FFF2-40B4-BE49-F238E27FC236}">
                <a16:creationId xmlns:a16="http://schemas.microsoft.com/office/drawing/2014/main" id="{029235EA-3670-F742-AC5A-07B92A0CC1DA}"/>
              </a:ext>
            </a:extLst>
          </p:cNvPr>
          <p:cNvSpPr>
            <a:spLocks noGrp="1"/>
          </p:cNvSpPr>
          <p:nvPr>
            <p:ph type="sldNum" sz="quarter" idx="12"/>
          </p:nvPr>
        </p:nvSpPr>
        <p:spPr/>
        <p:txBody>
          <a:bodyPr/>
          <a:lstStyle/>
          <a:p>
            <a:fld id="{2FD561F3-FADA-DF43-977E-A09A0FDE6BED}" type="slidenum">
              <a:rPr lang="de-DE" noProof="0" smtClean="0"/>
              <a:t>‹#›</a:t>
            </a:fld>
            <a:endParaRPr lang="de-DE" noProof="0"/>
          </a:p>
        </p:txBody>
      </p:sp>
      <p:sp>
        <p:nvSpPr>
          <p:cNvPr id="8" name="Picture Placeholder 7">
            <a:extLst>
              <a:ext uri="{FF2B5EF4-FFF2-40B4-BE49-F238E27FC236}">
                <a16:creationId xmlns:a16="http://schemas.microsoft.com/office/drawing/2014/main" id="{D3969163-940A-1E45-B8DE-5A716F16EF57}"/>
              </a:ext>
            </a:extLst>
          </p:cNvPr>
          <p:cNvSpPr>
            <a:spLocks noGrp="1"/>
          </p:cNvSpPr>
          <p:nvPr>
            <p:ph type="pic" sz="quarter" idx="13"/>
          </p:nvPr>
        </p:nvSpPr>
        <p:spPr>
          <a:xfrm>
            <a:off x="0" y="1044574"/>
            <a:ext cx="5803201" cy="5813425"/>
          </a:xfrm>
        </p:spPr>
        <p:txBody>
          <a:bodyPr lIns="0" tIns="720000" anchor="ctr"/>
          <a:lstStyle>
            <a:lvl1pPr marL="0" indent="0" algn="ctr">
              <a:spcBef>
                <a:spcPts val="0"/>
              </a:spcBef>
              <a:buNone/>
              <a:defRPr/>
            </a:lvl1pPr>
          </a:lstStyle>
          <a:p>
            <a:endParaRPr lang="de-DE"/>
          </a:p>
        </p:txBody>
      </p:sp>
    </p:spTree>
    <p:extLst>
      <p:ext uri="{BB962C8B-B14F-4D97-AF65-F5344CB8AC3E}">
        <p14:creationId xmlns:p14="http://schemas.microsoft.com/office/powerpoint/2010/main" val="92002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2-spaltiger Inhalt, Wiesengrü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AF34A-5F84-B455-E2F7-0B0FC437960F}"/>
              </a:ext>
            </a:extLst>
          </p:cNvPr>
          <p:cNvSpPr>
            <a:spLocks noGrp="1"/>
          </p:cNvSpPr>
          <p:nvPr>
            <p:ph type="title"/>
          </p:nvPr>
        </p:nvSpPr>
        <p:spPr>
          <a:xfrm>
            <a:off x="227013" y="1044575"/>
            <a:ext cx="11731624" cy="1196975"/>
          </a:xfrm>
        </p:spPr>
        <p:txBody>
          <a:bodyPr/>
          <a:lstStyle>
            <a:lvl1pPr>
              <a:defRPr>
                <a:solidFill>
                  <a:schemeClr val="accent4"/>
                </a:solidFill>
              </a:defRPr>
            </a:lvl1pPr>
          </a:lstStyle>
          <a:p>
            <a:r>
              <a:rPr lang="en-GB"/>
              <a:t>Click to edit Master title style</a:t>
            </a:r>
            <a:endParaRPr lang="de-DE"/>
          </a:p>
        </p:txBody>
      </p:sp>
      <p:sp>
        <p:nvSpPr>
          <p:cNvPr id="3" name="Text Placeholder 2">
            <a:extLst>
              <a:ext uri="{FF2B5EF4-FFF2-40B4-BE49-F238E27FC236}">
                <a16:creationId xmlns:a16="http://schemas.microsoft.com/office/drawing/2014/main" id="{1F5FA432-3E87-7C79-D582-024CA1F7315C}"/>
              </a:ext>
            </a:extLst>
          </p:cNvPr>
          <p:cNvSpPr>
            <a:spLocks noGrp="1"/>
          </p:cNvSpPr>
          <p:nvPr>
            <p:ph type="body" idx="1"/>
          </p:nvPr>
        </p:nvSpPr>
        <p:spPr>
          <a:xfrm>
            <a:off x="227013" y="2543175"/>
            <a:ext cx="5572125" cy="70944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F0DF704-9819-4516-92C5-F1ADA6A5DAC2}"/>
              </a:ext>
            </a:extLst>
          </p:cNvPr>
          <p:cNvSpPr>
            <a:spLocks noGrp="1"/>
          </p:cNvSpPr>
          <p:nvPr>
            <p:ph sz="half" idx="2"/>
          </p:nvPr>
        </p:nvSpPr>
        <p:spPr>
          <a:xfrm>
            <a:off x="227013" y="3433369"/>
            <a:ext cx="5572125" cy="2734068"/>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stStyle>
          <a:p>
            <a:pPr lvl="0"/>
            <a:r>
              <a:rPr lang="de-DE" noProof="0"/>
              <a:t>Click </a:t>
            </a:r>
            <a:r>
              <a:rPr lang="de-DE" noProof="0" err="1"/>
              <a:t>to</a:t>
            </a:r>
            <a:r>
              <a:rPr lang="de-DE" noProof="0"/>
              <a:t> </a:t>
            </a:r>
            <a:r>
              <a:rPr lang="de-DE" noProof="0" err="1"/>
              <a:t>edit</a:t>
            </a:r>
            <a:r>
              <a:rPr lang="de-DE" noProof="0"/>
              <a:t> Master </a:t>
            </a:r>
            <a:r>
              <a:rPr lang="de-DE" noProof="0" err="1"/>
              <a:t>text</a:t>
            </a:r>
            <a:r>
              <a:rPr lang="de-DE" noProof="0"/>
              <a:t> </a:t>
            </a:r>
            <a:r>
              <a:rPr lang="de-DE" noProof="0" err="1"/>
              <a:t>styles</a:t>
            </a:r>
            <a:endParaRPr lang="de-DE" noProof="0"/>
          </a:p>
          <a:p>
            <a:pPr lvl="1"/>
            <a:r>
              <a:rPr lang="de-DE" noProof="0"/>
              <a:t>Second </a:t>
            </a:r>
            <a:r>
              <a:rPr lang="de-DE" noProof="0" err="1"/>
              <a:t>level</a:t>
            </a:r>
            <a:endParaRPr lang="de-DE" noProof="0"/>
          </a:p>
          <a:p>
            <a:pPr lvl="2"/>
            <a:r>
              <a:rPr lang="de-DE" noProof="0"/>
              <a:t>Third </a:t>
            </a:r>
            <a:r>
              <a:rPr lang="de-DE" noProof="0" err="1"/>
              <a:t>level</a:t>
            </a:r>
            <a:endParaRPr lang="de-DE" noProof="0"/>
          </a:p>
          <a:p>
            <a:pPr lvl="3"/>
            <a:r>
              <a:rPr lang="de-DE" noProof="0" err="1"/>
              <a:t>Fourth</a:t>
            </a:r>
            <a:r>
              <a:rPr lang="de-DE" noProof="0"/>
              <a:t> </a:t>
            </a:r>
            <a:r>
              <a:rPr lang="de-DE" noProof="0" err="1"/>
              <a:t>level</a:t>
            </a:r>
            <a:endParaRPr lang="de-DE" noProof="0"/>
          </a:p>
          <a:p>
            <a:pPr lvl="4"/>
            <a:r>
              <a:rPr lang="de-DE" noProof="0" err="1"/>
              <a:t>Fifth</a:t>
            </a:r>
            <a:r>
              <a:rPr lang="de-DE" noProof="0"/>
              <a:t> </a:t>
            </a:r>
            <a:r>
              <a:rPr lang="de-DE" noProof="0" err="1"/>
              <a:t>level</a:t>
            </a:r>
            <a:endParaRPr lang="de-DE" noProof="0"/>
          </a:p>
          <a:p>
            <a:pPr lvl="5"/>
            <a:r>
              <a:rPr lang="de-DE" noProof="0" err="1"/>
              <a:t>Sixth</a:t>
            </a:r>
            <a:r>
              <a:rPr lang="de-DE" noProof="0"/>
              <a:t> </a:t>
            </a:r>
            <a:r>
              <a:rPr lang="de-DE" noProof="0" err="1"/>
              <a:t>level</a:t>
            </a:r>
            <a:endParaRPr lang="de-DE" noProof="0"/>
          </a:p>
          <a:p>
            <a:pPr lvl="6"/>
            <a:r>
              <a:rPr lang="de-DE" noProof="0" err="1"/>
              <a:t>Seventh</a:t>
            </a:r>
            <a:r>
              <a:rPr lang="de-DE" noProof="0"/>
              <a:t> </a:t>
            </a:r>
            <a:r>
              <a:rPr lang="de-DE" noProof="0" err="1"/>
              <a:t>level</a:t>
            </a:r>
            <a:endParaRPr lang="de-DE" noProof="0"/>
          </a:p>
          <a:p>
            <a:pPr lvl="7"/>
            <a:r>
              <a:rPr lang="de-DE" noProof="0"/>
              <a:t>Eight </a:t>
            </a:r>
            <a:r>
              <a:rPr lang="de-DE" noProof="0" err="1"/>
              <a:t>level</a:t>
            </a:r>
            <a:endParaRPr lang="de-DE" noProof="0"/>
          </a:p>
        </p:txBody>
      </p:sp>
      <p:sp>
        <p:nvSpPr>
          <p:cNvPr id="5" name="Text Placeholder 4">
            <a:extLst>
              <a:ext uri="{FF2B5EF4-FFF2-40B4-BE49-F238E27FC236}">
                <a16:creationId xmlns:a16="http://schemas.microsoft.com/office/drawing/2014/main" id="{D008E45A-B3EA-F79D-6B28-910BB85D36D4}"/>
              </a:ext>
            </a:extLst>
          </p:cNvPr>
          <p:cNvSpPr>
            <a:spLocks noGrp="1"/>
          </p:cNvSpPr>
          <p:nvPr>
            <p:ph type="body" sz="quarter" idx="3"/>
          </p:nvPr>
        </p:nvSpPr>
        <p:spPr>
          <a:xfrm>
            <a:off x="6156325" y="2543174"/>
            <a:ext cx="5802312" cy="71481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4CE1D6C-CDC9-F53D-7EC1-45343DE6C8B6}"/>
              </a:ext>
            </a:extLst>
          </p:cNvPr>
          <p:cNvSpPr>
            <a:spLocks noGrp="1"/>
          </p:cNvSpPr>
          <p:nvPr>
            <p:ph sz="quarter" idx="4"/>
          </p:nvPr>
        </p:nvSpPr>
        <p:spPr>
          <a:xfrm>
            <a:off x="6156324" y="3429000"/>
            <a:ext cx="5802313" cy="2734068"/>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stStyle>
          <a:p>
            <a:pPr lvl="0"/>
            <a:r>
              <a:rPr lang="de-DE" noProof="0"/>
              <a:t>Click </a:t>
            </a:r>
            <a:r>
              <a:rPr lang="de-DE" noProof="0" err="1"/>
              <a:t>to</a:t>
            </a:r>
            <a:r>
              <a:rPr lang="de-DE" noProof="0"/>
              <a:t> </a:t>
            </a:r>
            <a:r>
              <a:rPr lang="de-DE" noProof="0" err="1"/>
              <a:t>edit</a:t>
            </a:r>
            <a:r>
              <a:rPr lang="de-DE" noProof="0"/>
              <a:t> Master </a:t>
            </a:r>
            <a:r>
              <a:rPr lang="de-DE" noProof="0" err="1"/>
              <a:t>text</a:t>
            </a:r>
            <a:r>
              <a:rPr lang="de-DE" noProof="0"/>
              <a:t> </a:t>
            </a:r>
            <a:r>
              <a:rPr lang="de-DE" noProof="0" err="1"/>
              <a:t>styles</a:t>
            </a:r>
            <a:endParaRPr lang="de-DE" noProof="0"/>
          </a:p>
          <a:p>
            <a:pPr lvl="1"/>
            <a:r>
              <a:rPr lang="de-DE" noProof="0"/>
              <a:t>Second </a:t>
            </a:r>
            <a:r>
              <a:rPr lang="de-DE" noProof="0" err="1"/>
              <a:t>level</a:t>
            </a:r>
            <a:endParaRPr lang="de-DE" noProof="0"/>
          </a:p>
          <a:p>
            <a:pPr lvl="2"/>
            <a:r>
              <a:rPr lang="de-DE" noProof="0"/>
              <a:t>Third </a:t>
            </a:r>
            <a:r>
              <a:rPr lang="de-DE" noProof="0" err="1"/>
              <a:t>level</a:t>
            </a:r>
            <a:endParaRPr lang="de-DE" noProof="0"/>
          </a:p>
          <a:p>
            <a:pPr lvl="3"/>
            <a:r>
              <a:rPr lang="de-DE" noProof="0" err="1"/>
              <a:t>Fourth</a:t>
            </a:r>
            <a:r>
              <a:rPr lang="de-DE" noProof="0"/>
              <a:t> </a:t>
            </a:r>
            <a:r>
              <a:rPr lang="de-DE" noProof="0" err="1"/>
              <a:t>level</a:t>
            </a:r>
            <a:endParaRPr lang="de-DE" noProof="0"/>
          </a:p>
          <a:p>
            <a:pPr lvl="4"/>
            <a:r>
              <a:rPr lang="de-DE" noProof="0" err="1"/>
              <a:t>Fifth</a:t>
            </a:r>
            <a:r>
              <a:rPr lang="de-DE" noProof="0"/>
              <a:t> </a:t>
            </a:r>
            <a:r>
              <a:rPr lang="de-DE" noProof="0" err="1"/>
              <a:t>level</a:t>
            </a:r>
            <a:endParaRPr lang="de-DE" noProof="0"/>
          </a:p>
          <a:p>
            <a:pPr lvl="5"/>
            <a:r>
              <a:rPr lang="de-DE" noProof="0" err="1"/>
              <a:t>Sixth</a:t>
            </a:r>
            <a:r>
              <a:rPr lang="de-DE" noProof="0"/>
              <a:t> </a:t>
            </a:r>
            <a:r>
              <a:rPr lang="de-DE" noProof="0" err="1"/>
              <a:t>level</a:t>
            </a:r>
            <a:endParaRPr lang="de-DE" noProof="0"/>
          </a:p>
          <a:p>
            <a:pPr lvl="6"/>
            <a:r>
              <a:rPr lang="de-DE" noProof="0" err="1"/>
              <a:t>Seventh</a:t>
            </a:r>
            <a:r>
              <a:rPr lang="de-DE" noProof="0"/>
              <a:t> </a:t>
            </a:r>
            <a:r>
              <a:rPr lang="de-DE" noProof="0" err="1"/>
              <a:t>level</a:t>
            </a:r>
            <a:endParaRPr lang="de-DE" noProof="0"/>
          </a:p>
          <a:p>
            <a:pPr lvl="7"/>
            <a:r>
              <a:rPr lang="de-DE" noProof="0"/>
              <a:t>Eight </a:t>
            </a:r>
            <a:r>
              <a:rPr lang="de-DE" noProof="0" err="1"/>
              <a:t>level</a:t>
            </a:r>
            <a:endParaRPr lang="de-DE" noProof="0"/>
          </a:p>
        </p:txBody>
      </p:sp>
      <p:sp>
        <p:nvSpPr>
          <p:cNvPr id="7" name="Date Placeholder 6">
            <a:extLst>
              <a:ext uri="{FF2B5EF4-FFF2-40B4-BE49-F238E27FC236}">
                <a16:creationId xmlns:a16="http://schemas.microsoft.com/office/drawing/2014/main" id="{16B08B18-BC0C-9634-ACFA-F5E82849B73D}"/>
              </a:ext>
            </a:extLst>
          </p:cNvPr>
          <p:cNvSpPr>
            <a:spLocks noGrp="1"/>
          </p:cNvSpPr>
          <p:nvPr>
            <p:ph type="dt" sz="half" idx="10"/>
          </p:nvPr>
        </p:nvSpPr>
        <p:spPr/>
        <p:txBody>
          <a:bodyPr/>
          <a:lstStyle/>
          <a:p>
            <a:fld id="{9631C9DC-A185-45E0-BEDE-458509465E1A}" type="datetime4">
              <a:rPr lang="de-DE" smtClean="0"/>
              <a:t>6. Mai 2025</a:t>
            </a:fld>
            <a:endParaRPr lang="de-DE"/>
          </a:p>
        </p:txBody>
      </p:sp>
      <p:sp>
        <p:nvSpPr>
          <p:cNvPr id="9" name="Slide Number Placeholder 8">
            <a:extLst>
              <a:ext uri="{FF2B5EF4-FFF2-40B4-BE49-F238E27FC236}">
                <a16:creationId xmlns:a16="http://schemas.microsoft.com/office/drawing/2014/main" id="{469C3B74-63CC-51E2-D84D-0A0032EE6361}"/>
              </a:ext>
            </a:extLst>
          </p:cNvPr>
          <p:cNvSpPr>
            <a:spLocks noGrp="1"/>
          </p:cNvSpPr>
          <p:nvPr>
            <p:ph type="sldNum" sz="quarter" idx="12"/>
          </p:nvPr>
        </p:nvSpPr>
        <p:spPr/>
        <p:txBody>
          <a:bodyPr/>
          <a:lstStyle/>
          <a:p>
            <a:fld id="{96D9ADDE-9752-DF4E-B187-C92CBD3CA483}" type="slidenum">
              <a:rPr lang="de-DE" smtClean="0"/>
              <a:t>‹#›</a:t>
            </a:fld>
            <a:endParaRPr lang="de-DE"/>
          </a:p>
        </p:txBody>
      </p:sp>
    </p:spTree>
    <p:extLst>
      <p:ext uri="{BB962C8B-B14F-4D97-AF65-F5344CB8AC3E}">
        <p14:creationId xmlns:p14="http://schemas.microsoft.com/office/powerpoint/2010/main" val="31165920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¾ Bild+Inhalt, Wiesengrü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0B293-8EC3-DB41-9A8D-6B60F940D3C7}"/>
              </a:ext>
            </a:extLst>
          </p:cNvPr>
          <p:cNvSpPr>
            <a:spLocks noGrp="1"/>
          </p:cNvSpPr>
          <p:nvPr>
            <p:ph type="title"/>
          </p:nvPr>
        </p:nvSpPr>
        <p:spPr>
          <a:xfrm>
            <a:off x="9120185" y="1051904"/>
            <a:ext cx="2838451" cy="1189407"/>
          </a:xfrm>
        </p:spPr>
        <p:txBody>
          <a:bodyPr/>
          <a:lstStyle>
            <a:lvl1pPr>
              <a:defRPr>
                <a:solidFill>
                  <a:schemeClr val="accent4"/>
                </a:solidFill>
              </a:defRPr>
            </a:lvl1pPr>
          </a:lstStyle>
          <a:p>
            <a:r>
              <a:rPr lang="de-DE" noProof="0"/>
              <a:t>Click to edit Master title style</a:t>
            </a:r>
          </a:p>
        </p:txBody>
      </p:sp>
      <p:sp>
        <p:nvSpPr>
          <p:cNvPr id="3" name="Content Placeholder 2">
            <a:extLst>
              <a:ext uri="{FF2B5EF4-FFF2-40B4-BE49-F238E27FC236}">
                <a16:creationId xmlns:a16="http://schemas.microsoft.com/office/drawing/2014/main" id="{0B958F04-9A41-7C4B-BAF0-990CA6378563}"/>
              </a:ext>
            </a:extLst>
          </p:cNvPr>
          <p:cNvSpPr>
            <a:spLocks noGrp="1"/>
          </p:cNvSpPr>
          <p:nvPr>
            <p:ph idx="1"/>
          </p:nvPr>
        </p:nvSpPr>
        <p:spPr>
          <a:xfrm>
            <a:off x="9120185" y="2550695"/>
            <a:ext cx="2838451" cy="361251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stStyle>
          <a:p>
            <a:pPr lvl="0"/>
            <a:r>
              <a:rPr lang="de-DE" noProof="0"/>
              <a:t>Click </a:t>
            </a:r>
            <a:r>
              <a:rPr lang="de-DE" noProof="0" err="1"/>
              <a:t>to</a:t>
            </a:r>
            <a:r>
              <a:rPr lang="de-DE" noProof="0"/>
              <a:t> </a:t>
            </a:r>
            <a:r>
              <a:rPr lang="de-DE" noProof="0" err="1"/>
              <a:t>edit</a:t>
            </a:r>
            <a:r>
              <a:rPr lang="de-DE" noProof="0"/>
              <a:t> Master </a:t>
            </a:r>
            <a:r>
              <a:rPr lang="de-DE" noProof="0" err="1"/>
              <a:t>text</a:t>
            </a:r>
            <a:r>
              <a:rPr lang="de-DE" noProof="0"/>
              <a:t> </a:t>
            </a:r>
            <a:r>
              <a:rPr lang="de-DE" noProof="0" err="1"/>
              <a:t>styles</a:t>
            </a:r>
            <a:endParaRPr lang="de-DE" noProof="0"/>
          </a:p>
          <a:p>
            <a:pPr lvl="1"/>
            <a:r>
              <a:rPr lang="de-DE" noProof="0"/>
              <a:t>Second </a:t>
            </a:r>
            <a:r>
              <a:rPr lang="de-DE" noProof="0" err="1"/>
              <a:t>level</a:t>
            </a:r>
            <a:endParaRPr lang="de-DE" noProof="0"/>
          </a:p>
          <a:p>
            <a:pPr lvl="2"/>
            <a:r>
              <a:rPr lang="de-DE" noProof="0"/>
              <a:t>Third </a:t>
            </a:r>
            <a:r>
              <a:rPr lang="de-DE" noProof="0" err="1"/>
              <a:t>level</a:t>
            </a:r>
            <a:endParaRPr lang="de-DE" noProof="0"/>
          </a:p>
          <a:p>
            <a:pPr lvl="3"/>
            <a:r>
              <a:rPr lang="de-DE" noProof="0" err="1"/>
              <a:t>Fourth</a:t>
            </a:r>
            <a:r>
              <a:rPr lang="de-DE" noProof="0"/>
              <a:t> </a:t>
            </a:r>
            <a:r>
              <a:rPr lang="de-DE" noProof="0" err="1"/>
              <a:t>level</a:t>
            </a:r>
            <a:endParaRPr lang="de-DE" noProof="0"/>
          </a:p>
          <a:p>
            <a:pPr lvl="4"/>
            <a:r>
              <a:rPr lang="de-DE" noProof="0" err="1"/>
              <a:t>Fifth</a:t>
            </a:r>
            <a:r>
              <a:rPr lang="de-DE" noProof="0"/>
              <a:t> </a:t>
            </a:r>
            <a:r>
              <a:rPr lang="de-DE" noProof="0" err="1"/>
              <a:t>level</a:t>
            </a:r>
            <a:endParaRPr lang="de-DE" noProof="0"/>
          </a:p>
          <a:p>
            <a:pPr lvl="5"/>
            <a:r>
              <a:rPr lang="de-DE" noProof="0" err="1"/>
              <a:t>Sixth</a:t>
            </a:r>
            <a:r>
              <a:rPr lang="de-DE" noProof="0"/>
              <a:t> </a:t>
            </a:r>
            <a:r>
              <a:rPr lang="de-DE" noProof="0" err="1"/>
              <a:t>level</a:t>
            </a:r>
            <a:endParaRPr lang="de-DE" noProof="0"/>
          </a:p>
          <a:p>
            <a:pPr lvl="6"/>
            <a:r>
              <a:rPr lang="de-DE" noProof="0" err="1"/>
              <a:t>Seventh</a:t>
            </a:r>
            <a:r>
              <a:rPr lang="de-DE" noProof="0"/>
              <a:t> </a:t>
            </a:r>
            <a:r>
              <a:rPr lang="de-DE" noProof="0" err="1"/>
              <a:t>level</a:t>
            </a:r>
            <a:endParaRPr lang="de-DE" noProof="0"/>
          </a:p>
          <a:p>
            <a:pPr lvl="7"/>
            <a:r>
              <a:rPr lang="de-DE" noProof="0"/>
              <a:t>Eight </a:t>
            </a:r>
            <a:r>
              <a:rPr lang="de-DE" noProof="0" err="1"/>
              <a:t>level</a:t>
            </a:r>
            <a:endParaRPr lang="de-DE" noProof="0"/>
          </a:p>
        </p:txBody>
      </p:sp>
      <p:sp>
        <p:nvSpPr>
          <p:cNvPr id="6" name="Slide Number Placeholder 5">
            <a:extLst>
              <a:ext uri="{FF2B5EF4-FFF2-40B4-BE49-F238E27FC236}">
                <a16:creationId xmlns:a16="http://schemas.microsoft.com/office/drawing/2014/main" id="{029235EA-3670-F742-AC5A-07B92A0CC1DA}"/>
              </a:ext>
            </a:extLst>
          </p:cNvPr>
          <p:cNvSpPr>
            <a:spLocks noGrp="1"/>
          </p:cNvSpPr>
          <p:nvPr>
            <p:ph type="sldNum" sz="quarter" idx="12"/>
          </p:nvPr>
        </p:nvSpPr>
        <p:spPr/>
        <p:txBody>
          <a:bodyPr/>
          <a:lstStyle/>
          <a:p>
            <a:fld id="{2FD561F3-FADA-DF43-977E-A09A0FDE6BED}" type="slidenum">
              <a:rPr lang="de-DE" noProof="0" smtClean="0"/>
              <a:t>‹#›</a:t>
            </a:fld>
            <a:endParaRPr lang="de-DE" noProof="0"/>
          </a:p>
        </p:txBody>
      </p:sp>
      <p:sp>
        <p:nvSpPr>
          <p:cNvPr id="8" name="Picture Placeholder 7">
            <a:extLst>
              <a:ext uri="{FF2B5EF4-FFF2-40B4-BE49-F238E27FC236}">
                <a16:creationId xmlns:a16="http://schemas.microsoft.com/office/drawing/2014/main" id="{D3969163-940A-1E45-B8DE-5A716F16EF57}"/>
              </a:ext>
            </a:extLst>
          </p:cNvPr>
          <p:cNvSpPr>
            <a:spLocks noGrp="1"/>
          </p:cNvSpPr>
          <p:nvPr>
            <p:ph type="pic" sz="quarter" idx="13"/>
          </p:nvPr>
        </p:nvSpPr>
        <p:spPr>
          <a:xfrm>
            <a:off x="-1" y="1044574"/>
            <a:ext cx="8763001" cy="5813425"/>
          </a:xfrm>
        </p:spPr>
        <p:txBody>
          <a:bodyPr lIns="0" tIns="720000" anchor="ctr"/>
          <a:lstStyle>
            <a:lvl1pPr marL="0" indent="0" algn="ctr">
              <a:spcBef>
                <a:spcPts val="0"/>
              </a:spcBef>
              <a:buNone/>
              <a:defRPr/>
            </a:lvl1pPr>
          </a:lstStyle>
          <a:p>
            <a:endParaRPr lang="de-DE"/>
          </a:p>
        </p:txBody>
      </p:sp>
    </p:spTree>
    <p:extLst>
      <p:ext uri="{BB962C8B-B14F-4D97-AF65-F5344CB8AC3E}">
        <p14:creationId xmlns:p14="http://schemas.microsoft.com/office/powerpoint/2010/main" val="1624391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 Himmelbla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0B293-8EC3-DB41-9A8D-6B60F940D3C7}"/>
              </a:ext>
            </a:extLst>
          </p:cNvPr>
          <p:cNvSpPr>
            <a:spLocks noGrp="1"/>
          </p:cNvSpPr>
          <p:nvPr>
            <p:ph type="title"/>
          </p:nvPr>
        </p:nvSpPr>
        <p:spPr>
          <a:xfrm>
            <a:off x="227013" y="1051904"/>
            <a:ext cx="11731624" cy="1189407"/>
          </a:xfrm>
        </p:spPr>
        <p:txBody>
          <a:bodyPr/>
          <a:lstStyle>
            <a:lvl1pPr>
              <a:defRPr>
                <a:solidFill>
                  <a:schemeClr val="accent3"/>
                </a:solidFill>
              </a:defRPr>
            </a:lvl1pPr>
          </a:lstStyle>
          <a:p>
            <a:r>
              <a:rPr lang="de-DE" noProof="0"/>
              <a:t>Click </a:t>
            </a:r>
            <a:r>
              <a:rPr lang="de-DE" noProof="0" err="1"/>
              <a:t>to</a:t>
            </a:r>
            <a:r>
              <a:rPr lang="de-DE" noProof="0"/>
              <a:t> </a:t>
            </a:r>
            <a:r>
              <a:rPr lang="de-DE" noProof="0" err="1"/>
              <a:t>edit</a:t>
            </a:r>
            <a:r>
              <a:rPr lang="de-DE" noProof="0"/>
              <a:t> Master title style</a:t>
            </a:r>
          </a:p>
        </p:txBody>
      </p:sp>
      <p:sp>
        <p:nvSpPr>
          <p:cNvPr id="3" name="Content Placeholder 2">
            <a:extLst>
              <a:ext uri="{FF2B5EF4-FFF2-40B4-BE49-F238E27FC236}">
                <a16:creationId xmlns:a16="http://schemas.microsoft.com/office/drawing/2014/main" id="{0B958F04-9A41-7C4B-BAF0-990CA6378563}"/>
              </a:ext>
            </a:extLst>
          </p:cNvPr>
          <p:cNvSpPr>
            <a:spLocks noGrp="1"/>
          </p:cNvSpPr>
          <p:nvPr>
            <p:ph idx="1"/>
          </p:nvPr>
        </p:nvSpPr>
        <p:spPr>
          <a:xfrm>
            <a:off x="227013" y="2550695"/>
            <a:ext cx="11731624" cy="3612517"/>
          </a:xfrm>
        </p:spPr>
        <p:txBody>
          <a:bodyPr/>
          <a:lstStyle>
            <a:lvl1pPr marL="270000" indent="-270000">
              <a:buFont typeface="Wingdings" pitchFamily="2" charset="2"/>
              <a:buChar char="§"/>
              <a:defRPr lang="de-DE" sz="1700" noProof="0" dirty="0">
                <a:solidFill>
                  <a:schemeClr val="bg1"/>
                </a:solidFill>
              </a:defRPr>
            </a:lvl1pPr>
            <a:lvl2pPr marL="540000" indent="-270000">
              <a:buFont typeface="Wingdings" pitchFamily="2" charset="2"/>
              <a:buChar char="§"/>
              <a:defRPr lang="de-DE" sz="1700" noProof="0" dirty="0">
                <a:solidFill>
                  <a:schemeClr val="bg1"/>
                </a:solidFill>
              </a:defRPr>
            </a:lvl2pPr>
            <a:lvl3pPr marL="810000" indent="-270000">
              <a:buFont typeface="Wingdings" pitchFamily="2" charset="2"/>
              <a:buChar char="§"/>
              <a:defRPr lang="de-DE" sz="1700" noProof="0" dirty="0">
                <a:solidFill>
                  <a:schemeClr val="bg1"/>
                </a:solidFill>
              </a:defRPr>
            </a:lvl3pPr>
            <a:lvl4pPr marL="1080000" indent="-270000">
              <a:buFont typeface="Wingdings" pitchFamily="2" charset="2"/>
              <a:buChar char="§"/>
              <a:defRPr lang="de-DE" sz="1700" noProof="0" dirty="0">
                <a:solidFill>
                  <a:schemeClr val="bg1"/>
                </a:solidFill>
              </a:defRPr>
            </a:lvl4pPr>
            <a:lvl5pPr marL="1350000" indent="-270000">
              <a:buFont typeface="Wingdings" pitchFamily="2" charset="2"/>
              <a:buChar char="§"/>
              <a:defRPr lang="de-DE" sz="1700" noProof="0" dirty="0">
                <a:solidFill>
                  <a:schemeClr val="bg1"/>
                </a:solidFill>
              </a:defRPr>
            </a:lvl5pPr>
            <a:lvl6pPr marL="1620000" indent="-270000">
              <a:lnSpc>
                <a:spcPct val="100000"/>
              </a:lnSpc>
              <a:spcBef>
                <a:spcPts val="0"/>
              </a:spcBef>
              <a:spcAft>
                <a:spcPts val="1700"/>
              </a:spcAft>
              <a:buClr>
                <a:schemeClr val="accent3"/>
              </a:buClr>
              <a:buFont typeface="Wingdings" pitchFamily="2" charset="2"/>
              <a:buChar char="§"/>
              <a:defRPr sz="1700">
                <a:solidFill>
                  <a:schemeClr val="bg1"/>
                </a:solidFill>
              </a:defRPr>
            </a:lvl6pPr>
            <a:lvl7pPr marL="1890000" indent="-270000">
              <a:lnSpc>
                <a:spcPct val="100000"/>
              </a:lnSpc>
              <a:spcBef>
                <a:spcPts val="0"/>
              </a:spcBef>
              <a:spcAft>
                <a:spcPts val="1700"/>
              </a:spcAft>
              <a:buClr>
                <a:schemeClr val="accent3"/>
              </a:buClr>
              <a:buFont typeface="Wingdings" pitchFamily="2" charset="2"/>
              <a:buChar char="§"/>
              <a:defRPr sz="1700">
                <a:solidFill>
                  <a:schemeClr val="bg1"/>
                </a:solidFill>
              </a:defRPr>
            </a:lvl7pPr>
            <a:lvl8pPr marL="2160000" indent="-270000">
              <a:lnSpc>
                <a:spcPct val="100000"/>
              </a:lnSpc>
              <a:spcBef>
                <a:spcPts val="0"/>
              </a:spcBef>
              <a:spcAft>
                <a:spcPts val="1700"/>
              </a:spcAft>
              <a:buClr>
                <a:schemeClr val="accent3"/>
              </a:buClr>
              <a:buFont typeface="Wingdings" pitchFamily="2" charset="2"/>
              <a:buChar char="§"/>
              <a:defRPr sz="1700">
                <a:solidFill>
                  <a:schemeClr val="bg1"/>
                </a:solidFill>
              </a:defRPr>
            </a:lvl8pPr>
            <a:lvl9pPr>
              <a:defRPr>
                <a:solidFill>
                  <a:schemeClr val="bg1"/>
                </a:solidFill>
              </a:defRPr>
            </a:lvl9pPr>
          </a:lstStyle>
          <a:p>
            <a:pPr lvl="0"/>
            <a:r>
              <a:rPr lang="de-DE" noProof="0"/>
              <a:t>Click </a:t>
            </a:r>
            <a:r>
              <a:rPr lang="de-DE" noProof="0" err="1"/>
              <a:t>to</a:t>
            </a:r>
            <a:r>
              <a:rPr lang="de-DE" noProof="0"/>
              <a:t> </a:t>
            </a:r>
            <a:r>
              <a:rPr lang="de-DE" noProof="0" err="1"/>
              <a:t>edit</a:t>
            </a:r>
            <a:r>
              <a:rPr lang="de-DE" noProof="0"/>
              <a:t> Master </a:t>
            </a:r>
            <a:r>
              <a:rPr lang="de-DE" noProof="0" err="1"/>
              <a:t>text</a:t>
            </a:r>
            <a:r>
              <a:rPr lang="de-DE" noProof="0"/>
              <a:t> </a:t>
            </a:r>
            <a:r>
              <a:rPr lang="de-DE" noProof="0" err="1"/>
              <a:t>styles</a:t>
            </a:r>
            <a:endParaRPr lang="de-DE" noProof="0"/>
          </a:p>
          <a:p>
            <a:pPr lvl="1"/>
            <a:r>
              <a:rPr lang="de-DE" noProof="0"/>
              <a:t>Second </a:t>
            </a:r>
            <a:r>
              <a:rPr lang="de-DE" noProof="0" err="1"/>
              <a:t>level</a:t>
            </a:r>
            <a:endParaRPr lang="de-DE" noProof="0"/>
          </a:p>
          <a:p>
            <a:pPr lvl="2"/>
            <a:r>
              <a:rPr lang="de-DE" noProof="0"/>
              <a:t>Third </a:t>
            </a:r>
            <a:r>
              <a:rPr lang="de-DE" noProof="0" err="1"/>
              <a:t>level</a:t>
            </a:r>
            <a:endParaRPr lang="de-DE" noProof="0"/>
          </a:p>
          <a:p>
            <a:pPr lvl="3"/>
            <a:r>
              <a:rPr lang="de-DE" noProof="0" err="1"/>
              <a:t>Fourth</a:t>
            </a:r>
            <a:r>
              <a:rPr lang="de-DE" noProof="0"/>
              <a:t> </a:t>
            </a:r>
            <a:r>
              <a:rPr lang="de-DE" noProof="0" err="1"/>
              <a:t>level</a:t>
            </a:r>
            <a:endParaRPr lang="de-DE" noProof="0"/>
          </a:p>
          <a:p>
            <a:pPr lvl="4"/>
            <a:r>
              <a:rPr lang="de-DE" noProof="0" err="1"/>
              <a:t>Fifth</a:t>
            </a:r>
            <a:r>
              <a:rPr lang="de-DE" noProof="0"/>
              <a:t> </a:t>
            </a:r>
            <a:r>
              <a:rPr lang="de-DE" noProof="0" err="1"/>
              <a:t>level</a:t>
            </a:r>
            <a:endParaRPr lang="de-DE" noProof="0"/>
          </a:p>
          <a:p>
            <a:pPr lvl="5"/>
            <a:r>
              <a:rPr lang="de-DE" noProof="0" err="1"/>
              <a:t>Sixth</a:t>
            </a:r>
            <a:r>
              <a:rPr lang="de-DE" noProof="0"/>
              <a:t> </a:t>
            </a:r>
            <a:r>
              <a:rPr lang="de-DE" noProof="0" err="1"/>
              <a:t>level</a:t>
            </a:r>
            <a:endParaRPr lang="de-DE" noProof="0"/>
          </a:p>
          <a:p>
            <a:pPr lvl="6"/>
            <a:r>
              <a:rPr lang="de-DE" noProof="0" err="1"/>
              <a:t>Seventh</a:t>
            </a:r>
            <a:r>
              <a:rPr lang="de-DE" noProof="0"/>
              <a:t> </a:t>
            </a:r>
            <a:r>
              <a:rPr lang="de-DE" noProof="0" err="1"/>
              <a:t>level</a:t>
            </a:r>
            <a:endParaRPr lang="de-DE" noProof="0"/>
          </a:p>
          <a:p>
            <a:pPr lvl="7"/>
            <a:r>
              <a:rPr lang="de-DE" noProof="0"/>
              <a:t>Eight </a:t>
            </a:r>
            <a:r>
              <a:rPr lang="de-DE" noProof="0" err="1"/>
              <a:t>level</a:t>
            </a:r>
            <a:endParaRPr lang="de-DE" noProof="0"/>
          </a:p>
        </p:txBody>
      </p:sp>
      <p:sp>
        <p:nvSpPr>
          <p:cNvPr id="4" name="Date Placeholder 3">
            <a:extLst>
              <a:ext uri="{FF2B5EF4-FFF2-40B4-BE49-F238E27FC236}">
                <a16:creationId xmlns:a16="http://schemas.microsoft.com/office/drawing/2014/main" id="{29BA98DC-EC42-D04E-9F4E-8A5AB8299B51}"/>
              </a:ext>
            </a:extLst>
          </p:cNvPr>
          <p:cNvSpPr>
            <a:spLocks noGrp="1"/>
          </p:cNvSpPr>
          <p:nvPr>
            <p:ph type="dt" sz="half" idx="10"/>
          </p:nvPr>
        </p:nvSpPr>
        <p:spPr/>
        <p:txBody>
          <a:bodyPr/>
          <a:lstStyle/>
          <a:p>
            <a:r>
              <a:rPr lang="de-DE" noProof="0"/>
              <a:t>Düsseldorf, </a:t>
            </a:r>
            <a:fld id="{967F9261-BC73-4E21-9803-00905550F1AD}" type="datetime4">
              <a:rPr lang="de-DE" noProof="0" smtClean="0"/>
              <a:t>6. Mai 2025</a:t>
            </a:fld>
            <a:endParaRPr lang="de-DE" noProof="0"/>
          </a:p>
        </p:txBody>
      </p:sp>
      <p:sp>
        <p:nvSpPr>
          <p:cNvPr id="6" name="Slide Number Placeholder 5">
            <a:extLst>
              <a:ext uri="{FF2B5EF4-FFF2-40B4-BE49-F238E27FC236}">
                <a16:creationId xmlns:a16="http://schemas.microsoft.com/office/drawing/2014/main" id="{029235EA-3670-F742-AC5A-07B92A0CC1DA}"/>
              </a:ext>
            </a:extLst>
          </p:cNvPr>
          <p:cNvSpPr>
            <a:spLocks noGrp="1"/>
          </p:cNvSpPr>
          <p:nvPr>
            <p:ph type="sldNum" sz="quarter" idx="12"/>
          </p:nvPr>
        </p:nvSpPr>
        <p:spPr/>
        <p:txBody>
          <a:bodyPr/>
          <a:lstStyle/>
          <a:p>
            <a:fld id="{2FD561F3-FADA-DF43-977E-A09A0FDE6BED}" type="slidenum">
              <a:rPr lang="de-DE" noProof="0" smtClean="0"/>
              <a:t>‹#›</a:t>
            </a:fld>
            <a:endParaRPr lang="de-DE" noProof="0"/>
          </a:p>
        </p:txBody>
      </p:sp>
    </p:spTree>
    <p:extLst>
      <p:ext uri="{BB962C8B-B14F-4D97-AF65-F5344CB8AC3E}">
        <p14:creationId xmlns:p14="http://schemas.microsoft.com/office/powerpoint/2010/main" val="3171503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Zwischentitel, Wiesengrü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2CCFE09-8D73-5B4E-9F13-314E49CA31E1}"/>
              </a:ext>
            </a:extLst>
          </p:cNvPr>
          <p:cNvSpPr/>
          <p:nvPr userDrawn="1"/>
        </p:nvSpPr>
        <p:spPr>
          <a:xfrm>
            <a:off x="0" y="1044574"/>
            <a:ext cx="12192000" cy="58134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 name="Title 1">
            <a:extLst>
              <a:ext uri="{FF2B5EF4-FFF2-40B4-BE49-F238E27FC236}">
                <a16:creationId xmlns:a16="http://schemas.microsoft.com/office/drawing/2014/main" id="{6FD429A8-8EE8-5A48-8FDE-18228EC378EE}"/>
              </a:ext>
            </a:extLst>
          </p:cNvPr>
          <p:cNvSpPr>
            <a:spLocks noGrp="1"/>
          </p:cNvSpPr>
          <p:nvPr>
            <p:ph type="ctrTitle"/>
          </p:nvPr>
        </p:nvSpPr>
        <p:spPr>
          <a:xfrm>
            <a:off x="3190875" y="1883801"/>
            <a:ext cx="8767763" cy="1629419"/>
          </a:xfrm>
        </p:spPr>
        <p:txBody>
          <a:bodyPr lIns="0" anchor="b">
            <a:normAutofit/>
          </a:bodyPr>
          <a:lstStyle>
            <a:lvl1pPr algn="l">
              <a:defRPr sz="2800" b="1">
                <a:solidFill>
                  <a:schemeClr val="tx1"/>
                </a:solidFill>
              </a:defRPr>
            </a:lvl1pPr>
          </a:lstStyle>
          <a:p>
            <a:r>
              <a:rPr lang="de-DE" noProof="0"/>
              <a:t>Click </a:t>
            </a:r>
            <a:r>
              <a:rPr lang="de-DE" noProof="0" err="1"/>
              <a:t>to</a:t>
            </a:r>
            <a:r>
              <a:rPr lang="de-DE" noProof="0"/>
              <a:t> </a:t>
            </a:r>
            <a:r>
              <a:rPr lang="de-DE" noProof="0" err="1"/>
              <a:t>edit</a:t>
            </a:r>
            <a:r>
              <a:rPr lang="de-DE" noProof="0"/>
              <a:t> Master title style</a:t>
            </a:r>
          </a:p>
        </p:txBody>
      </p:sp>
      <p:sp>
        <p:nvSpPr>
          <p:cNvPr id="3" name="Subtitle 2">
            <a:extLst>
              <a:ext uri="{FF2B5EF4-FFF2-40B4-BE49-F238E27FC236}">
                <a16:creationId xmlns:a16="http://schemas.microsoft.com/office/drawing/2014/main" id="{3809F37D-522B-1046-BBAF-5ADDA1B99958}"/>
              </a:ext>
            </a:extLst>
          </p:cNvPr>
          <p:cNvSpPr>
            <a:spLocks noGrp="1"/>
          </p:cNvSpPr>
          <p:nvPr>
            <p:ph type="subTitle" idx="1"/>
          </p:nvPr>
        </p:nvSpPr>
        <p:spPr>
          <a:xfrm>
            <a:off x="3190875" y="3685101"/>
            <a:ext cx="8767762" cy="1292534"/>
          </a:xfrm>
        </p:spPr>
        <p:txBody>
          <a:bodyPr lIns="0">
            <a:normAutofit/>
          </a:bodyPr>
          <a:lstStyle>
            <a:lvl1pPr marL="0" indent="0" algn="l">
              <a:lnSpc>
                <a:spcPct val="100000"/>
              </a:lnSpc>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a:t>Click </a:t>
            </a:r>
            <a:r>
              <a:rPr lang="de-DE" noProof="0" err="1"/>
              <a:t>to</a:t>
            </a:r>
            <a:r>
              <a:rPr lang="de-DE" noProof="0"/>
              <a:t> </a:t>
            </a:r>
            <a:r>
              <a:rPr lang="de-DE" noProof="0" err="1"/>
              <a:t>edit</a:t>
            </a:r>
            <a:r>
              <a:rPr lang="de-DE" noProof="0"/>
              <a:t> Master </a:t>
            </a:r>
            <a:r>
              <a:rPr lang="de-DE" noProof="0" err="1"/>
              <a:t>subtitle</a:t>
            </a:r>
            <a:r>
              <a:rPr lang="de-DE" noProof="0"/>
              <a:t> style</a:t>
            </a:r>
          </a:p>
        </p:txBody>
      </p:sp>
    </p:spTree>
    <p:extLst>
      <p:ext uri="{BB962C8B-B14F-4D97-AF65-F5344CB8AC3E}">
        <p14:creationId xmlns:p14="http://schemas.microsoft.com/office/powerpoint/2010/main" val="3906178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ollbi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3969163-940A-1E45-B8DE-5A716F16EF57}"/>
              </a:ext>
            </a:extLst>
          </p:cNvPr>
          <p:cNvSpPr>
            <a:spLocks noGrp="1"/>
          </p:cNvSpPr>
          <p:nvPr>
            <p:ph type="pic" sz="quarter" idx="13"/>
          </p:nvPr>
        </p:nvSpPr>
        <p:spPr>
          <a:xfrm>
            <a:off x="0" y="1044574"/>
            <a:ext cx="12192000" cy="5813425"/>
          </a:xfrm>
        </p:spPr>
        <p:txBody>
          <a:bodyPr lIns="0" tIns="720000" anchor="ctr"/>
          <a:lstStyle>
            <a:lvl1pPr marL="0" indent="0" algn="ctr">
              <a:spcBef>
                <a:spcPts val="0"/>
              </a:spcBef>
              <a:buNone/>
              <a:defRPr/>
            </a:lvl1pPr>
          </a:lstStyle>
          <a:p>
            <a:endParaRPr lang="de-DE"/>
          </a:p>
        </p:txBody>
      </p:sp>
    </p:spTree>
    <p:extLst>
      <p:ext uri="{BB962C8B-B14F-4D97-AF65-F5344CB8AC3E}">
        <p14:creationId xmlns:p14="http://schemas.microsoft.com/office/powerpoint/2010/main" val="3880433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ummerierte Liste, Himmelbla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0B293-8EC3-DB41-9A8D-6B60F940D3C7}"/>
              </a:ext>
            </a:extLst>
          </p:cNvPr>
          <p:cNvSpPr>
            <a:spLocks noGrp="1"/>
          </p:cNvSpPr>
          <p:nvPr>
            <p:ph type="title"/>
          </p:nvPr>
        </p:nvSpPr>
        <p:spPr>
          <a:xfrm>
            <a:off x="227013" y="1051904"/>
            <a:ext cx="11731624" cy="1189407"/>
          </a:xfrm>
        </p:spPr>
        <p:txBody>
          <a:bodyPr/>
          <a:lstStyle>
            <a:lvl1pPr>
              <a:defRPr>
                <a:solidFill>
                  <a:schemeClr val="accent3"/>
                </a:solidFill>
              </a:defRPr>
            </a:lvl1pPr>
          </a:lstStyle>
          <a:p>
            <a:r>
              <a:rPr lang="de-DE" noProof="0"/>
              <a:t>Click </a:t>
            </a:r>
            <a:r>
              <a:rPr lang="de-DE" noProof="0" err="1"/>
              <a:t>to</a:t>
            </a:r>
            <a:r>
              <a:rPr lang="de-DE" noProof="0"/>
              <a:t> </a:t>
            </a:r>
            <a:r>
              <a:rPr lang="de-DE" noProof="0" err="1"/>
              <a:t>edit</a:t>
            </a:r>
            <a:r>
              <a:rPr lang="de-DE" noProof="0"/>
              <a:t> Master title style</a:t>
            </a:r>
          </a:p>
        </p:txBody>
      </p:sp>
      <p:sp>
        <p:nvSpPr>
          <p:cNvPr id="3" name="Content Placeholder 2">
            <a:extLst>
              <a:ext uri="{FF2B5EF4-FFF2-40B4-BE49-F238E27FC236}">
                <a16:creationId xmlns:a16="http://schemas.microsoft.com/office/drawing/2014/main" id="{0B958F04-9A41-7C4B-BAF0-990CA6378563}"/>
              </a:ext>
            </a:extLst>
          </p:cNvPr>
          <p:cNvSpPr>
            <a:spLocks noGrp="1"/>
          </p:cNvSpPr>
          <p:nvPr>
            <p:ph idx="1"/>
          </p:nvPr>
        </p:nvSpPr>
        <p:spPr>
          <a:xfrm>
            <a:off x="227013" y="2550695"/>
            <a:ext cx="11731624" cy="3612517"/>
          </a:xfrm>
        </p:spPr>
        <p:txBody>
          <a:bodyPr/>
          <a:lstStyle>
            <a:lvl1pPr marL="342000" indent="-342000">
              <a:buSzPct val="100000"/>
              <a:buFont typeface="+mj-lt"/>
              <a:buAutoNum type="arabicPeriod"/>
              <a:defRPr lang="de-DE" sz="1700" noProof="0" dirty="0">
                <a:solidFill>
                  <a:schemeClr val="bg1"/>
                </a:solidFill>
              </a:defRPr>
            </a:lvl1pPr>
            <a:lvl2pPr marL="684000" indent="-342000">
              <a:buSzPct val="100000"/>
              <a:buFont typeface="+mj-lt"/>
              <a:buAutoNum type="alphaUcPeriod"/>
              <a:defRPr lang="de-DE" sz="1700" noProof="0" dirty="0">
                <a:solidFill>
                  <a:schemeClr val="bg1"/>
                </a:solidFill>
              </a:defRPr>
            </a:lvl2pPr>
            <a:lvl3pPr marL="1026000" indent="-342000">
              <a:buSzPct val="100000"/>
              <a:buFont typeface="+mj-lt"/>
              <a:buAutoNum type="romanUcPeriod"/>
              <a:defRPr lang="de-DE" sz="1700" noProof="0" dirty="0">
                <a:solidFill>
                  <a:schemeClr val="bg1"/>
                </a:solidFill>
              </a:defRPr>
            </a:lvl3pPr>
            <a:lvl4pPr marL="1368000" indent="-342000">
              <a:buSzPct val="100000"/>
              <a:buFont typeface="+mj-lt"/>
              <a:buAutoNum type="arabicParenR"/>
              <a:defRPr lang="de-DE" sz="1700" noProof="0" dirty="0">
                <a:solidFill>
                  <a:schemeClr val="bg1"/>
                </a:solidFill>
              </a:defRPr>
            </a:lvl4pPr>
            <a:lvl5pPr marL="1710000" indent="-342000">
              <a:buSzPct val="100000"/>
              <a:buFont typeface="+mj-lt"/>
              <a:buAutoNum type="alphaLcParenR"/>
              <a:defRPr lang="de-DE" sz="1700" noProof="0" dirty="0">
                <a:solidFill>
                  <a:schemeClr val="bg1"/>
                </a:solidFill>
              </a:defRPr>
            </a:lvl5pPr>
            <a:lvl6pPr marL="2052000" indent="-342900">
              <a:lnSpc>
                <a:spcPct val="100000"/>
              </a:lnSpc>
              <a:spcBef>
                <a:spcPts val="0"/>
              </a:spcBef>
              <a:spcAft>
                <a:spcPts val="1700"/>
              </a:spcAft>
              <a:buClr>
                <a:schemeClr val="accent3"/>
              </a:buClr>
              <a:buSzPct val="100000"/>
              <a:buFont typeface="+mj-lt"/>
              <a:buAutoNum type="romanLcPeriod"/>
              <a:defRPr sz="1700">
                <a:solidFill>
                  <a:schemeClr val="bg1"/>
                </a:solidFill>
              </a:defRPr>
            </a:lvl6pPr>
            <a:lvl7pPr marL="2394000" indent="-342900">
              <a:lnSpc>
                <a:spcPct val="100000"/>
              </a:lnSpc>
              <a:spcBef>
                <a:spcPts val="0"/>
              </a:spcBef>
              <a:spcAft>
                <a:spcPts val="1700"/>
              </a:spcAft>
              <a:buClr>
                <a:schemeClr val="accent3"/>
              </a:buClr>
              <a:buSzPct val="100000"/>
              <a:buFont typeface="+mj-lt"/>
              <a:buAutoNum type="alphaLcPeriod"/>
              <a:defRPr sz="1700">
                <a:solidFill>
                  <a:schemeClr val="bg1"/>
                </a:solidFill>
              </a:defRPr>
            </a:lvl7pPr>
            <a:lvl8pPr marL="2232900" indent="-342900">
              <a:lnSpc>
                <a:spcPct val="100000"/>
              </a:lnSpc>
              <a:spcBef>
                <a:spcPts val="0"/>
              </a:spcBef>
              <a:spcAft>
                <a:spcPts val="1700"/>
              </a:spcAft>
              <a:buClr>
                <a:schemeClr val="accent3"/>
              </a:buClr>
              <a:buFont typeface="+mj-lt"/>
              <a:buAutoNum type="arabicPeriod"/>
              <a:defRPr sz="1700">
                <a:solidFill>
                  <a:schemeClr val="bg1"/>
                </a:solidFill>
              </a:defRPr>
            </a:lvl8pPr>
            <a:lvl9pPr>
              <a:defRPr>
                <a:solidFill>
                  <a:schemeClr val="bg1"/>
                </a:solidFill>
              </a:defRPr>
            </a:lvl9pPr>
          </a:lstStyle>
          <a:p>
            <a:pPr lvl="0"/>
            <a:r>
              <a:rPr lang="de-DE" noProof="0"/>
              <a:t>Click </a:t>
            </a:r>
            <a:r>
              <a:rPr lang="de-DE" noProof="0" err="1"/>
              <a:t>to</a:t>
            </a:r>
            <a:r>
              <a:rPr lang="de-DE" noProof="0"/>
              <a:t> </a:t>
            </a:r>
            <a:r>
              <a:rPr lang="de-DE" noProof="0" err="1"/>
              <a:t>edit</a:t>
            </a:r>
            <a:r>
              <a:rPr lang="de-DE" noProof="0"/>
              <a:t> Master </a:t>
            </a:r>
            <a:r>
              <a:rPr lang="de-DE" noProof="0" err="1"/>
              <a:t>text</a:t>
            </a:r>
            <a:r>
              <a:rPr lang="de-DE" noProof="0"/>
              <a:t> </a:t>
            </a:r>
            <a:r>
              <a:rPr lang="de-DE" noProof="0" err="1"/>
              <a:t>styles</a:t>
            </a:r>
            <a:endParaRPr lang="de-DE" noProof="0"/>
          </a:p>
          <a:p>
            <a:pPr lvl="1"/>
            <a:r>
              <a:rPr lang="de-DE" noProof="0"/>
              <a:t>Second </a:t>
            </a:r>
            <a:r>
              <a:rPr lang="de-DE" noProof="0" err="1"/>
              <a:t>level</a:t>
            </a:r>
            <a:endParaRPr lang="de-DE" noProof="0"/>
          </a:p>
          <a:p>
            <a:pPr lvl="2"/>
            <a:r>
              <a:rPr lang="de-DE" noProof="0"/>
              <a:t>Third </a:t>
            </a:r>
            <a:r>
              <a:rPr lang="de-DE" noProof="0" err="1"/>
              <a:t>level</a:t>
            </a:r>
            <a:endParaRPr lang="de-DE" noProof="0"/>
          </a:p>
          <a:p>
            <a:pPr lvl="3"/>
            <a:r>
              <a:rPr lang="de-DE" noProof="0" err="1"/>
              <a:t>Fourth</a:t>
            </a:r>
            <a:r>
              <a:rPr lang="de-DE" noProof="0"/>
              <a:t> </a:t>
            </a:r>
            <a:r>
              <a:rPr lang="de-DE" noProof="0" err="1"/>
              <a:t>level</a:t>
            </a:r>
            <a:endParaRPr lang="de-DE" noProof="0"/>
          </a:p>
          <a:p>
            <a:pPr lvl="4"/>
            <a:r>
              <a:rPr lang="de-DE" noProof="0" err="1"/>
              <a:t>Fifth</a:t>
            </a:r>
            <a:r>
              <a:rPr lang="de-DE" noProof="0"/>
              <a:t> </a:t>
            </a:r>
            <a:r>
              <a:rPr lang="de-DE" noProof="0" err="1"/>
              <a:t>level</a:t>
            </a:r>
            <a:endParaRPr lang="de-DE" noProof="0"/>
          </a:p>
          <a:p>
            <a:pPr lvl="5"/>
            <a:r>
              <a:rPr lang="de-DE" noProof="0" err="1"/>
              <a:t>Sixth</a:t>
            </a:r>
            <a:r>
              <a:rPr lang="de-DE" noProof="0"/>
              <a:t> </a:t>
            </a:r>
            <a:r>
              <a:rPr lang="de-DE" noProof="0" err="1"/>
              <a:t>level</a:t>
            </a:r>
            <a:endParaRPr lang="de-DE" noProof="0"/>
          </a:p>
          <a:p>
            <a:pPr lvl="6"/>
            <a:r>
              <a:rPr lang="de-DE" noProof="0" err="1"/>
              <a:t>Seventh</a:t>
            </a:r>
            <a:r>
              <a:rPr lang="de-DE" noProof="0"/>
              <a:t> </a:t>
            </a:r>
            <a:r>
              <a:rPr lang="de-DE" noProof="0" err="1"/>
              <a:t>level</a:t>
            </a:r>
            <a:endParaRPr lang="de-DE" noProof="0"/>
          </a:p>
        </p:txBody>
      </p:sp>
      <p:sp>
        <p:nvSpPr>
          <p:cNvPr id="4" name="Date Placeholder 3">
            <a:extLst>
              <a:ext uri="{FF2B5EF4-FFF2-40B4-BE49-F238E27FC236}">
                <a16:creationId xmlns:a16="http://schemas.microsoft.com/office/drawing/2014/main" id="{29BA98DC-EC42-D04E-9F4E-8A5AB8299B51}"/>
              </a:ext>
            </a:extLst>
          </p:cNvPr>
          <p:cNvSpPr>
            <a:spLocks noGrp="1"/>
          </p:cNvSpPr>
          <p:nvPr>
            <p:ph type="dt" sz="half" idx="10"/>
          </p:nvPr>
        </p:nvSpPr>
        <p:spPr/>
        <p:txBody>
          <a:bodyPr/>
          <a:lstStyle/>
          <a:p>
            <a:r>
              <a:rPr lang="de-DE" noProof="0"/>
              <a:t>Düsseldorf, </a:t>
            </a:r>
            <a:fld id="{06EB9AD7-B498-4F62-B9A3-51C28BDBF1EB}" type="datetime4">
              <a:rPr lang="de-DE" noProof="0" smtClean="0"/>
              <a:t>6. Mai 2025</a:t>
            </a:fld>
            <a:endParaRPr lang="de-DE" noProof="0"/>
          </a:p>
        </p:txBody>
      </p:sp>
      <p:sp>
        <p:nvSpPr>
          <p:cNvPr id="6" name="Slide Number Placeholder 5">
            <a:extLst>
              <a:ext uri="{FF2B5EF4-FFF2-40B4-BE49-F238E27FC236}">
                <a16:creationId xmlns:a16="http://schemas.microsoft.com/office/drawing/2014/main" id="{029235EA-3670-F742-AC5A-07B92A0CC1DA}"/>
              </a:ext>
            </a:extLst>
          </p:cNvPr>
          <p:cNvSpPr>
            <a:spLocks noGrp="1"/>
          </p:cNvSpPr>
          <p:nvPr>
            <p:ph type="sldNum" sz="quarter" idx="12"/>
          </p:nvPr>
        </p:nvSpPr>
        <p:spPr/>
        <p:txBody>
          <a:bodyPr/>
          <a:lstStyle/>
          <a:p>
            <a:fld id="{2FD561F3-FADA-DF43-977E-A09A0FDE6BED}" type="slidenum">
              <a:rPr lang="de-DE" noProof="0" smtClean="0"/>
              <a:t>‹#›</a:t>
            </a:fld>
            <a:endParaRPr lang="de-DE" noProof="0"/>
          </a:p>
        </p:txBody>
      </p:sp>
    </p:spTree>
    <p:extLst>
      <p:ext uri="{BB962C8B-B14F-4D97-AF65-F5344CB8AC3E}">
        <p14:creationId xmlns:p14="http://schemas.microsoft.com/office/powerpoint/2010/main" val="963703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Überschrift, Himmelbla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0B293-8EC3-DB41-9A8D-6B60F940D3C7}"/>
              </a:ext>
            </a:extLst>
          </p:cNvPr>
          <p:cNvSpPr>
            <a:spLocks noGrp="1"/>
          </p:cNvSpPr>
          <p:nvPr>
            <p:ph type="title"/>
          </p:nvPr>
        </p:nvSpPr>
        <p:spPr>
          <a:xfrm>
            <a:off x="227013" y="1051904"/>
            <a:ext cx="11731624" cy="1189407"/>
          </a:xfrm>
        </p:spPr>
        <p:txBody>
          <a:bodyPr/>
          <a:lstStyle>
            <a:lvl1pPr>
              <a:defRPr>
                <a:solidFill>
                  <a:schemeClr val="accent3"/>
                </a:solidFill>
              </a:defRPr>
            </a:lvl1pPr>
          </a:lstStyle>
          <a:p>
            <a:r>
              <a:rPr lang="de-DE" noProof="0"/>
              <a:t>Click </a:t>
            </a:r>
            <a:r>
              <a:rPr lang="de-DE" noProof="0" err="1"/>
              <a:t>to</a:t>
            </a:r>
            <a:r>
              <a:rPr lang="de-DE" noProof="0"/>
              <a:t> </a:t>
            </a:r>
            <a:r>
              <a:rPr lang="de-DE" noProof="0" err="1"/>
              <a:t>edit</a:t>
            </a:r>
            <a:r>
              <a:rPr lang="de-DE" noProof="0"/>
              <a:t> Master title style</a:t>
            </a:r>
          </a:p>
        </p:txBody>
      </p:sp>
      <p:sp>
        <p:nvSpPr>
          <p:cNvPr id="4" name="Date Placeholder 3">
            <a:extLst>
              <a:ext uri="{FF2B5EF4-FFF2-40B4-BE49-F238E27FC236}">
                <a16:creationId xmlns:a16="http://schemas.microsoft.com/office/drawing/2014/main" id="{29BA98DC-EC42-D04E-9F4E-8A5AB8299B51}"/>
              </a:ext>
            </a:extLst>
          </p:cNvPr>
          <p:cNvSpPr>
            <a:spLocks noGrp="1"/>
          </p:cNvSpPr>
          <p:nvPr>
            <p:ph type="dt" sz="half" idx="10"/>
          </p:nvPr>
        </p:nvSpPr>
        <p:spPr/>
        <p:txBody>
          <a:bodyPr/>
          <a:lstStyle/>
          <a:p>
            <a:r>
              <a:rPr lang="de-DE" noProof="0"/>
              <a:t>Düsseldorf, </a:t>
            </a:r>
            <a:fld id="{4A55181A-3E99-47AD-B1B1-8D444CE75AE0}" type="datetime4">
              <a:rPr lang="de-DE" noProof="0" smtClean="0"/>
              <a:t>6. Mai 2025</a:t>
            </a:fld>
            <a:endParaRPr lang="de-DE" noProof="0"/>
          </a:p>
        </p:txBody>
      </p:sp>
      <p:sp>
        <p:nvSpPr>
          <p:cNvPr id="6" name="Slide Number Placeholder 5">
            <a:extLst>
              <a:ext uri="{FF2B5EF4-FFF2-40B4-BE49-F238E27FC236}">
                <a16:creationId xmlns:a16="http://schemas.microsoft.com/office/drawing/2014/main" id="{029235EA-3670-F742-AC5A-07B92A0CC1DA}"/>
              </a:ext>
            </a:extLst>
          </p:cNvPr>
          <p:cNvSpPr>
            <a:spLocks noGrp="1"/>
          </p:cNvSpPr>
          <p:nvPr>
            <p:ph type="sldNum" sz="quarter" idx="12"/>
          </p:nvPr>
        </p:nvSpPr>
        <p:spPr/>
        <p:txBody>
          <a:bodyPr/>
          <a:lstStyle/>
          <a:p>
            <a:fld id="{2FD561F3-FADA-DF43-977E-A09A0FDE6BED}" type="slidenum">
              <a:rPr lang="de-DE" noProof="0" smtClean="0"/>
              <a:t>‹#›</a:t>
            </a:fld>
            <a:endParaRPr lang="de-DE" noProof="0"/>
          </a:p>
        </p:txBody>
      </p:sp>
    </p:spTree>
    <p:extLst>
      <p:ext uri="{BB962C8B-B14F-4D97-AF65-F5344CB8AC3E}">
        <p14:creationId xmlns:p14="http://schemas.microsoft.com/office/powerpoint/2010/main" val="2867713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¼ Bild+Inhalt, Himmelbla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0B293-8EC3-DB41-9A8D-6B60F940D3C7}"/>
              </a:ext>
            </a:extLst>
          </p:cNvPr>
          <p:cNvSpPr>
            <a:spLocks noGrp="1"/>
          </p:cNvSpPr>
          <p:nvPr>
            <p:ph type="title"/>
          </p:nvPr>
        </p:nvSpPr>
        <p:spPr/>
        <p:txBody>
          <a:bodyPr/>
          <a:lstStyle>
            <a:lvl1pPr>
              <a:defRPr>
                <a:solidFill>
                  <a:schemeClr val="accent3"/>
                </a:solidFill>
              </a:defRPr>
            </a:lvl1pPr>
          </a:lstStyle>
          <a:p>
            <a:r>
              <a:rPr lang="de-DE" noProof="0"/>
              <a:t>Click to edit Master title style</a:t>
            </a:r>
          </a:p>
        </p:txBody>
      </p:sp>
      <p:sp>
        <p:nvSpPr>
          <p:cNvPr id="3" name="Content Placeholder 2">
            <a:extLst>
              <a:ext uri="{FF2B5EF4-FFF2-40B4-BE49-F238E27FC236}">
                <a16:creationId xmlns:a16="http://schemas.microsoft.com/office/drawing/2014/main" id="{0B958F04-9A41-7C4B-BAF0-990CA6378563}"/>
              </a:ext>
            </a:extLst>
          </p:cNvPr>
          <p:cNvSpPr>
            <a:spLocks noGrp="1"/>
          </p:cNvSpPr>
          <p:nvPr>
            <p:ph idx="1"/>
          </p:nvPr>
        </p:nvSpPr>
        <p:spPr/>
        <p:txBody>
          <a:bodyPr/>
          <a:lstStyle/>
          <a:p>
            <a:pPr lvl="0"/>
            <a:r>
              <a:rPr lang="de-DE" noProof="0"/>
              <a:t>Click </a:t>
            </a:r>
            <a:r>
              <a:rPr lang="de-DE" noProof="0" err="1"/>
              <a:t>to</a:t>
            </a:r>
            <a:r>
              <a:rPr lang="de-DE" noProof="0"/>
              <a:t> </a:t>
            </a:r>
            <a:r>
              <a:rPr lang="de-DE" noProof="0" err="1"/>
              <a:t>edit</a:t>
            </a:r>
            <a:r>
              <a:rPr lang="de-DE" noProof="0"/>
              <a:t> Master </a:t>
            </a:r>
            <a:r>
              <a:rPr lang="de-DE" noProof="0" err="1"/>
              <a:t>text</a:t>
            </a:r>
            <a:r>
              <a:rPr lang="de-DE" noProof="0"/>
              <a:t> </a:t>
            </a:r>
            <a:r>
              <a:rPr lang="de-DE" noProof="0" err="1"/>
              <a:t>styles</a:t>
            </a:r>
            <a:endParaRPr lang="de-DE" noProof="0"/>
          </a:p>
          <a:p>
            <a:pPr lvl="1"/>
            <a:r>
              <a:rPr lang="de-DE" noProof="0"/>
              <a:t>Second </a:t>
            </a:r>
            <a:r>
              <a:rPr lang="de-DE" noProof="0" err="1"/>
              <a:t>level</a:t>
            </a:r>
            <a:endParaRPr lang="de-DE" noProof="0"/>
          </a:p>
          <a:p>
            <a:pPr lvl="2"/>
            <a:r>
              <a:rPr lang="de-DE" noProof="0"/>
              <a:t>Third </a:t>
            </a:r>
            <a:r>
              <a:rPr lang="de-DE" noProof="0" err="1"/>
              <a:t>level</a:t>
            </a:r>
            <a:endParaRPr lang="de-DE" noProof="0"/>
          </a:p>
          <a:p>
            <a:pPr lvl="3"/>
            <a:r>
              <a:rPr lang="de-DE" noProof="0" err="1"/>
              <a:t>Fourth</a:t>
            </a:r>
            <a:r>
              <a:rPr lang="de-DE" noProof="0"/>
              <a:t> </a:t>
            </a:r>
            <a:r>
              <a:rPr lang="de-DE" noProof="0" err="1"/>
              <a:t>level</a:t>
            </a:r>
            <a:endParaRPr lang="de-DE" noProof="0"/>
          </a:p>
          <a:p>
            <a:pPr lvl="4"/>
            <a:r>
              <a:rPr lang="de-DE" noProof="0" err="1"/>
              <a:t>Fifth</a:t>
            </a:r>
            <a:r>
              <a:rPr lang="de-DE" noProof="0"/>
              <a:t> </a:t>
            </a:r>
            <a:r>
              <a:rPr lang="de-DE" noProof="0" err="1"/>
              <a:t>level</a:t>
            </a:r>
            <a:endParaRPr lang="de-DE" noProof="0"/>
          </a:p>
          <a:p>
            <a:pPr lvl="5"/>
            <a:r>
              <a:rPr lang="de-DE" noProof="0" err="1"/>
              <a:t>Sixth</a:t>
            </a:r>
            <a:r>
              <a:rPr lang="de-DE" noProof="0"/>
              <a:t> </a:t>
            </a:r>
            <a:r>
              <a:rPr lang="de-DE" noProof="0" err="1"/>
              <a:t>level</a:t>
            </a:r>
            <a:endParaRPr lang="de-DE" noProof="0"/>
          </a:p>
          <a:p>
            <a:pPr lvl="6"/>
            <a:r>
              <a:rPr lang="de-DE" noProof="0" err="1"/>
              <a:t>Seventh</a:t>
            </a:r>
            <a:r>
              <a:rPr lang="de-DE" noProof="0"/>
              <a:t> </a:t>
            </a:r>
            <a:r>
              <a:rPr lang="de-DE" noProof="0" err="1"/>
              <a:t>level</a:t>
            </a:r>
            <a:endParaRPr lang="de-DE" noProof="0"/>
          </a:p>
          <a:p>
            <a:pPr lvl="7"/>
            <a:r>
              <a:rPr lang="de-DE" noProof="0"/>
              <a:t>Eight </a:t>
            </a:r>
            <a:r>
              <a:rPr lang="de-DE" noProof="0" err="1"/>
              <a:t>level</a:t>
            </a:r>
            <a:endParaRPr lang="de-DE" noProof="0"/>
          </a:p>
        </p:txBody>
      </p:sp>
      <p:sp>
        <p:nvSpPr>
          <p:cNvPr id="4" name="Date Placeholder 3">
            <a:extLst>
              <a:ext uri="{FF2B5EF4-FFF2-40B4-BE49-F238E27FC236}">
                <a16:creationId xmlns:a16="http://schemas.microsoft.com/office/drawing/2014/main" id="{29BA98DC-EC42-D04E-9F4E-8A5AB8299B51}"/>
              </a:ext>
            </a:extLst>
          </p:cNvPr>
          <p:cNvSpPr>
            <a:spLocks noGrp="1"/>
          </p:cNvSpPr>
          <p:nvPr>
            <p:ph type="dt" sz="half" idx="10"/>
          </p:nvPr>
        </p:nvSpPr>
        <p:spPr/>
        <p:txBody>
          <a:bodyPr/>
          <a:lstStyle/>
          <a:p>
            <a:r>
              <a:rPr lang="de-DE" noProof="0"/>
              <a:t>Düsseldorf, </a:t>
            </a:r>
            <a:fld id="{25ED68D7-A587-4756-AE31-6245DB26CAD7}" type="datetime4">
              <a:rPr lang="de-DE" noProof="0" smtClean="0"/>
              <a:t>6. Mai 2025</a:t>
            </a:fld>
            <a:endParaRPr lang="de-DE" noProof="0"/>
          </a:p>
        </p:txBody>
      </p:sp>
      <p:sp>
        <p:nvSpPr>
          <p:cNvPr id="6" name="Slide Number Placeholder 5">
            <a:extLst>
              <a:ext uri="{FF2B5EF4-FFF2-40B4-BE49-F238E27FC236}">
                <a16:creationId xmlns:a16="http://schemas.microsoft.com/office/drawing/2014/main" id="{029235EA-3670-F742-AC5A-07B92A0CC1DA}"/>
              </a:ext>
            </a:extLst>
          </p:cNvPr>
          <p:cNvSpPr>
            <a:spLocks noGrp="1"/>
          </p:cNvSpPr>
          <p:nvPr>
            <p:ph type="sldNum" sz="quarter" idx="12"/>
          </p:nvPr>
        </p:nvSpPr>
        <p:spPr/>
        <p:txBody>
          <a:bodyPr/>
          <a:lstStyle/>
          <a:p>
            <a:fld id="{2FD561F3-FADA-DF43-977E-A09A0FDE6BED}" type="slidenum">
              <a:rPr lang="de-DE" noProof="0" smtClean="0"/>
              <a:t>‹#›</a:t>
            </a:fld>
            <a:endParaRPr lang="de-DE" noProof="0"/>
          </a:p>
        </p:txBody>
      </p:sp>
      <p:sp>
        <p:nvSpPr>
          <p:cNvPr id="8" name="Picture Placeholder 7">
            <a:extLst>
              <a:ext uri="{FF2B5EF4-FFF2-40B4-BE49-F238E27FC236}">
                <a16:creationId xmlns:a16="http://schemas.microsoft.com/office/drawing/2014/main" id="{D3969163-940A-1E45-B8DE-5A716F16EF57}"/>
              </a:ext>
            </a:extLst>
          </p:cNvPr>
          <p:cNvSpPr>
            <a:spLocks noGrp="1"/>
          </p:cNvSpPr>
          <p:nvPr>
            <p:ph type="pic" sz="quarter" idx="13"/>
          </p:nvPr>
        </p:nvSpPr>
        <p:spPr>
          <a:xfrm>
            <a:off x="0" y="1044574"/>
            <a:ext cx="2838451" cy="5813425"/>
          </a:xfrm>
        </p:spPr>
        <p:txBody>
          <a:bodyPr lIns="0" tIns="720000" anchor="ctr"/>
          <a:lstStyle>
            <a:lvl1pPr marL="0" indent="0" algn="ctr">
              <a:spcBef>
                <a:spcPts val="0"/>
              </a:spcBef>
              <a:buNone/>
              <a:defRPr/>
            </a:lvl1pPr>
          </a:lstStyle>
          <a:p>
            <a:endParaRPr lang="de-DE"/>
          </a:p>
        </p:txBody>
      </p:sp>
    </p:spTree>
    <p:extLst>
      <p:ext uri="{BB962C8B-B14F-4D97-AF65-F5344CB8AC3E}">
        <p14:creationId xmlns:p14="http://schemas.microsoft.com/office/powerpoint/2010/main" val="2558762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rginalienspalte+Inhalt, Himmelbla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0B293-8EC3-DB41-9A8D-6B60F940D3C7}"/>
              </a:ext>
            </a:extLst>
          </p:cNvPr>
          <p:cNvSpPr>
            <a:spLocks noGrp="1"/>
          </p:cNvSpPr>
          <p:nvPr>
            <p:ph type="title"/>
          </p:nvPr>
        </p:nvSpPr>
        <p:spPr/>
        <p:txBody>
          <a:bodyPr/>
          <a:lstStyle>
            <a:lvl1pPr>
              <a:defRPr>
                <a:solidFill>
                  <a:schemeClr val="accent3"/>
                </a:solidFill>
              </a:defRPr>
            </a:lvl1pPr>
          </a:lstStyle>
          <a:p>
            <a:r>
              <a:rPr lang="de-DE" noProof="0"/>
              <a:t>Click </a:t>
            </a:r>
            <a:r>
              <a:rPr lang="de-DE" noProof="0" err="1"/>
              <a:t>to</a:t>
            </a:r>
            <a:r>
              <a:rPr lang="de-DE" noProof="0"/>
              <a:t> </a:t>
            </a:r>
            <a:r>
              <a:rPr lang="de-DE" noProof="0" err="1"/>
              <a:t>edit</a:t>
            </a:r>
            <a:r>
              <a:rPr lang="de-DE" noProof="0"/>
              <a:t> Master title style</a:t>
            </a:r>
          </a:p>
        </p:txBody>
      </p:sp>
      <p:sp>
        <p:nvSpPr>
          <p:cNvPr id="3" name="Content Placeholder 2">
            <a:extLst>
              <a:ext uri="{FF2B5EF4-FFF2-40B4-BE49-F238E27FC236}">
                <a16:creationId xmlns:a16="http://schemas.microsoft.com/office/drawing/2014/main" id="{0B958F04-9A41-7C4B-BAF0-990CA6378563}"/>
              </a:ext>
            </a:extLst>
          </p:cNvPr>
          <p:cNvSpPr>
            <a:spLocks noGrp="1"/>
          </p:cNvSpPr>
          <p:nvPr>
            <p:ph idx="1"/>
          </p:nvPr>
        </p:nvSpPr>
        <p:spPr/>
        <p:txBody>
          <a:bodyPr/>
          <a:lstStyle/>
          <a:p>
            <a:pPr lvl="0"/>
            <a:r>
              <a:rPr lang="de-DE" noProof="0"/>
              <a:t>Click </a:t>
            </a:r>
            <a:r>
              <a:rPr lang="de-DE" noProof="0" err="1"/>
              <a:t>to</a:t>
            </a:r>
            <a:r>
              <a:rPr lang="de-DE" noProof="0"/>
              <a:t> </a:t>
            </a:r>
            <a:r>
              <a:rPr lang="de-DE" noProof="0" err="1"/>
              <a:t>edit</a:t>
            </a:r>
            <a:r>
              <a:rPr lang="de-DE" noProof="0"/>
              <a:t> Master </a:t>
            </a:r>
            <a:r>
              <a:rPr lang="de-DE" noProof="0" err="1"/>
              <a:t>text</a:t>
            </a:r>
            <a:r>
              <a:rPr lang="de-DE" noProof="0"/>
              <a:t> </a:t>
            </a:r>
            <a:r>
              <a:rPr lang="de-DE" noProof="0" err="1"/>
              <a:t>styles</a:t>
            </a:r>
            <a:endParaRPr lang="de-DE" noProof="0"/>
          </a:p>
          <a:p>
            <a:pPr lvl="1"/>
            <a:r>
              <a:rPr lang="de-DE" noProof="0"/>
              <a:t>Second </a:t>
            </a:r>
            <a:r>
              <a:rPr lang="de-DE" noProof="0" err="1"/>
              <a:t>level</a:t>
            </a:r>
            <a:endParaRPr lang="de-DE" noProof="0"/>
          </a:p>
          <a:p>
            <a:pPr lvl="2"/>
            <a:r>
              <a:rPr lang="de-DE" noProof="0"/>
              <a:t>Third </a:t>
            </a:r>
            <a:r>
              <a:rPr lang="de-DE" noProof="0" err="1"/>
              <a:t>level</a:t>
            </a:r>
            <a:endParaRPr lang="de-DE" noProof="0"/>
          </a:p>
          <a:p>
            <a:pPr lvl="3"/>
            <a:r>
              <a:rPr lang="de-DE" noProof="0" err="1"/>
              <a:t>Fourth</a:t>
            </a:r>
            <a:r>
              <a:rPr lang="de-DE" noProof="0"/>
              <a:t> </a:t>
            </a:r>
            <a:r>
              <a:rPr lang="de-DE" noProof="0" err="1"/>
              <a:t>level</a:t>
            </a:r>
            <a:endParaRPr lang="de-DE" noProof="0"/>
          </a:p>
          <a:p>
            <a:pPr lvl="4"/>
            <a:r>
              <a:rPr lang="de-DE" noProof="0" err="1"/>
              <a:t>Fifth</a:t>
            </a:r>
            <a:r>
              <a:rPr lang="de-DE" noProof="0"/>
              <a:t> </a:t>
            </a:r>
            <a:r>
              <a:rPr lang="de-DE" noProof="0" err="1"/>
              <a:t>level</a:t>
            </a:r>
            <a:endParaRPr lang="de-DE" noProof="0"/>
          </a:p>
          <a:p>
            <a:pPr lvl="5"/>
            <a:r>
              <a:rPr lang="de-DE" noProof="0" err="1"/>
              <a:t>Sixth</a:t>
            </a:r>
            <a:r>
              <a:rPr lang="de-DE" noProof="0"/>
              <a:t> </a:t>
            </a:r>
            <a:r>
              <a:rPr lang="de-DE" noProof="0" err="1"/>
              <a:t>level</a:t>
            </a:r>
            <a:endParaRPr lang="de-DE" noProof="0"/>
          </a:p>
          <a:p>
            <a:pPr lvl="6"/>
            <a:r>
              <a:rPr lang="de-DE" noProof="0" err="1"/>
              <a:t>Seventh</a:t>
            </a:r>
            <a:r>
              <a:rPr lang="de-DE" noProof="0"/>
              <a:t> </a:t>
            </a:r>
            <a:r>
              <a:rPr lang="de-DE" noProof="0" err="1"/>
              <a:t>level</a:t>
            </a:r>
            <a:endParaRPr lang="de-DE" noProof="0"/>
          </a:p>
          <a:p>
            <a:pPr lvl="7"/>
            <a:r>
              <a:rPr lang="de-DE" noProof="0"/>
              <a:t>Eight </a:t>
            </a:r>
            <a:r>
              <a:rPr lang="de-DE" noProof="0" err="1"/>
              <a:t>level</a:t>
            </a:r>
            <a:endParaRPr lang="de-DE" noProof="0"/>
          </a:p>
        </p:txBody>
      </p:sp>
      <p:sp>
        <p:nvSpPr>
          <p:cNvPr id="4" name="Date Placeholder 3">
            <a:extLst>
              <a:ext uri="{FF2B5EF4-FFF2-40B4-BE49-F238E27FC236}">
                <a16:creationId xmlns:a16="http://schemas.microsoft.com/office/drawing/2014/main" id="{29BA98DC-EC42-D04E-9F4E-8A5AB8299B51}"/>
              </a:ext>
            </a:extLst>
          </p:cNvPr>
          <p:cNvSpPr>
            <a:spLocks noGrp="1"/>
          </p:cNvSpPr>
          <p:nvPr>
            <p:ph type="dt" sz="half" idx="10"/>
          </p:nvPr>
        </p:nvSpPr>
        <p:spPr/>
        <p:txBody>
          <a:bodyPr/>
          <a:lstStyle/>
          <a:p>
            <a:r>
              <a:rPr lang="de-DE" noProof="0"/>
              <a:t>Düsseldorf, </a:t>
            </a:r>
            <a:fld id="{C27A1BA1-00DF-45B2-9486-02C8725F4D18}" type="datetime4">
              <a:rPr lang="de-DE" noProof="0" smtClean="0"/>
              <a:t>6. Mai 2025</a:t>
            </a:fld>
            <a:endParaRPr lang="de-DE" noProof="0"/>
          </a:p>
        </p:txBody>
      </p:sp>
      <p:sp>
        <p:nvSpPr>
          <p:cNvPr id="6" name="Slide Number Placeholder 5">
            <a:extLst>
              <a:ext uri="{FF2B5EF4-FFF2-40B4-BE49-F238E27FC236}">
                <a16:creationId xmlns:a16="http://schemas.microsoft.com/office/drawing/2014/main" id="{029235EA-3670-F742-AC5A-07B92A0CC1DA}"/>
              </a:ext>
            </a:extLst>
          </p:cNvPr>
          <p:cNvSpPr>
            <a:spLocks noGrp="1"/>
          </p:cNvSpPr>
          <p:nvPr>
            <p:ph type="sldNum" sz="quarter" idx="12"/>
          </p:nvPr>
        </p:nvSpPr>
        <p:spPr/>
        <p:txBody>
          <a:bodyPr/>
          <a:lstStyle/>
          <a:p>
            <a:fld id="{2FD561F3-FADA-DF43-977E-A09A0FDE6BED}" type="slidenum">
              <a:rPr lang="de-DE" noProof="0" smtClean="0"/>
              <a:t>‹#›</a:t>
            </a:fld>
            <a:endParaRPr lang="de-DE" noProof="0"/>
          </a:p>
        </p:txBody>
      </p:sp>
      <p:sp>
        <p:nvSpPr>
          <p:cNvPr id="9" name="Text Placeholder 8">
            <a:extLst>
              <a:ext uri="{FF2B5EF4-FFF2-40B4-BE49-F238E27FC236}">
                <a16:creationId xmlns:a16="http://schemas.microsoft.com/office/drawing/2014/main" id="{D3EF9AF8-191A-9D4D-B02E-FA3EFED041AE}"/>
              </a:ext>
            </a:extLst>
          </p:cNvPr>
          <p:cNvSpPr>
            <a:spLocks noGrp="1"/>
          </p:cNvSpPr>
          <p:nvPr>
            <p:ph type="body" sz="quarter" idx="13"/>
          </p:nvPr>
        </p:nvSpPr>
        <p:spPr>
          <a:xfrm>
            <a:off x="227013" y="2551113"/>
            <a:ext cx="2608262" cy="3611562"/>
          </a:xfrm>
        </p:spPr>
        <p:txBody>
          <a:bodyPr lIns="0" rIns="0">
            <a:normAutofit/>
          </a:bodyPr>
          <a:lstStyle>
            <a:lvl1pPr marL="0" indent="0" algn="r">
              <a:spcAft>
                <a:spcPts val="1300"/>
              </a:spcAft>
              <a:buNone/>
              <a:defRPr sz="1100">
                <a:solidFill>
                  <a:schemeClr val="accent3"/>
                </a:solidFill>
              </a:defRPr>
            </a:lvl1pPr>
            <a:lvl2pPr marL="273050" indent="0" algn="r">
              <a:spcAft>
                <a:spcPts val="1300"/>
              </a:spcAft>
              <a:buNone/>
              <a:defRPr sz="1100">
                <a:solidFill>
                  <a:schemeClr val="accent3"/>
                </a:solidFill>
              </a:defRPr>
            </a:lvl2pPr>
            <a:lvl3pPr marL="539750" indent="0" algn="r">
              <a:spcAft>
                <a:spcPts val="1300"/>
              </a:spcAft>
              <a:buNone/>
              <a:defRPr sz="1100">
                <a:solidFill>
                  <a:schemeClr val="accent3"/>
                </a:solidFill>
              </a:defRPr>
            </a:lvl3pPr>
            <a:lvl4pPr marL="806450" indent="0" algn="r">
              <a:spcAft>
                <a:spcPts val="1300"/>
              </a:spcAft>
              <a:buNone/>
              <a:defRPr sz="1100">
                <a:solidFill>
                  <a:schemeClr val="accent3"/>
                </a:solidFill>
              </a:defRPr>
            </a:lvl4pPr>
            <a:lvl5pPr marL="1073150" indent="0" algn="r">
              <a:spcAft>
                <a:spcPts val="1300"/>
              </a:spcAft>
              <a:buNone/>
              <a:defRPr sz="1100">
                <a:solidFill>
                  <a:schemeClr val="accent3"/>
                </a:solidFill>
              </a:defRPr>
            </a:lvl5pPr>
          </a:lstStyle>
          <a:p>
            <a:pPr lvl="0"/>
            <a:r>
              <a:rPr lang="de-DE" noProof="0"/>
              <a:t>Click </a:t>
            </a:r>
            <a:r>
              <a:rPr lang="de-DE" noProof="0" err="1"/>
              <a:t>to</a:t>
            </a:r>
            <a:r>
              <a:rPr lang="de-DE" noProof="0"/>
              <a:t> </a:t>
            </a:r>
            <a:r>
              <a:rPr lang="de-DE" noProof="0" err="1"/>
              <a:t>edit</a:t>
            </a:r>
            <a:r>
              <a:rPr lang="de-DE" noProof="0"/>
              <a:t> Master </a:t>
            </a:r>
            <a:r>
              <a:rPr lang="de-DE" noProof="0" err="1"/>
              <a:t>text</a:t>
            </a:r>
            <a:r>
              <a:rPr lang="de-DE" noProof="0"/>
              <a:t> </a:t>
            </a:r>
            <a:r>
              <a:rPr lang="de-DE" noProof="0" err="1"/>
              <a:t>styles</a:t>
            </a:r>
            <a:endParaRPr lang="de-DE" noProof="0"/>
          </a:p>
          <a:p>
            <a:pPr lvl="1"/>
            <a:r>
              <a:rPr lang="de-DE" noProof="0"/>
              <a:t>Second </a:t>
            </a:r>
            <a:r>
              <a:rPr lang="de-DE" noProof="0" err="1"/>
              <a:t>level</a:t>
            </a:r>
            <a:endParaRPr lang="de-DE" noProof="0"/>
          </a:p>
          <a:p>
            <a:pPr lvl="2"/>
            <a:r>
              <a:rPr lang="de-DE" noProof="0"/>
              <a:t>Third </a:t>
            </a:r>
            <a:r>
              <a:rPr lang="de-DE" noProof="0" err="1"/>
              <a:t>level</a:t>
            </a:r>
            <a:endParaRPr lang="de-DE" noProof="0"/>
          </a:p>
          <a:p>
            <a:pPr lvl="3"/>
            <a:r>
              <a:rPr lang="de-DE" noProof="0" err="1"/>
              <a:t>Fourth</a:t>
            </a:r>
            <a:r>
              <a:rPr lang="de-DE" noProof="0"/>
              <a:t> </a:t>
            </a:r>
            <a:r>
              <a:rPr lang="de-DE" noProof="0" err="1"/>
              <a:t>level</a:t>
            </a:r>
            <a:endParaRPr lang="de-DE" noProof="0"/>
          </a:p>
          <a:p>
            <a:pPr lvl="4"/>
            <a:r>
              <a:rPr lang="de-DE" noProof="0" err="1"/>
              <a:t>Fifth</a:t>
            </a:r>
            <a:r>
              <a:rPr lang="de-DE" noProof="0"/>
              <a:t> </a:t>
            </a:r>
            <a:r>
              <a:rPr lang="de-DE" noProof="0" err="1"/>
              <a:t>level</a:t>
            </a:r>
            <a:endParaRPr lang="de-DE" noProof="0"/>
          </a:p>
        </p:txBody>
      </p:sp>
      <p:cxnSp>
        <p:nvCxnSpPr>
          <p:cNvPr id="10" name="Straight Connector 9">
            <a:extLst>
              <a:ext uri="{FF2B5EF4-FFF2-40B4-BE49-F238E27FC236}">
                <a16:creationId xmlns:a16="http://schemas.microsoft.com/office/drawing/2014/main" id="{0373B86A-4946-6045-990E-21D200BAE24C}"/>
              </a:ext>
            </a:extLst>
          </p:cNvPr>
          <p:cNvCxnSpPr>
            <a:cxnSpLocks/>
          </p:cNvCxnSpPr>
          <p:nvPr userDrawn="1"/>
        </p:nvCxnSpPr>
        <p:spPr>
          <a:xfrm>
            <a:off x="3071466" y="1044575"/>
            <a:ext cx="0" cy="5813425"/>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0630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½ Bild+Inhalt, Himmelbla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0B293-8EC3-DB41-9A8D-6B60F940D3C7}"/>
              </a:ext>
            </a:extLst>
          </p:cNvPr>
          <p:cNvSpPr>
            <a:spLocks noGrp="1"/>
          </p:cNvSpPr>
          <p:nvPr>
            <p:ph type="title"/>
          </p:nvPr>
        </p:nvSpPr>
        <p:spPr>
          <a:xfrm>
            <a:off x="6156325" y="1051904"/>
            <a:ext cx="5803200" cy="1189407"/>
          </a:xfrm>
        </p:spPr>
        <p:txBody>
          <a:bodyPr/>
          <a:lstStyle>
            <a:lvl1pPr>
              <a:defRPr>
                <a:solidFill>
                  <a:schemeClr val="accent3"/>
                </a:solidFill>
              </a:defRPr>
            </a:lvl1pPr>
          </a:lstStyle>
          <a:p>
            <a:r>
              <a:rPr lang="de-DE" noProof="0"/>
              <a:t>Click </a:t>
            </a:r>
            <a:r>
              <a:rPr lang="de-DE" noProof="0" err="1"/>
              <a:t>to</a:t>
            </a:r>
            <a:r>
              <a:rPr lang="de-DE" noProof="0"/>
              <a:t> </a:t>
            </a:r>
            <a:r>
              <a:rPr lang="de-DE" noProof="0" err="1"/>
              <a:t>edit</a:t>
            </a:r>
            <a:r>
              <a:rPr lang="de-DE" noProof="0"/>
              <a:t> Master title style</a:t>
            </a:r>
          </a:p>
        </p:txBody>
      </p:sp>
      <p:sp>
        <p:nvSpPr>
          <p:cNvPr id="3" name="Content Placeholder 2">
            <a:extLst>
              <a:ext uri="{FF2B5EF4-FFF2-40B4-BE49-F238E27FC236}">
                <a16:creationId xmlns:a16="http://schemas.microsoft.com/office/drawing/2014/main" id="{0B958F04-9A41-7C4B-BAF0-990CA6378563}"/>
              </a:ext>
            </a:extLst>
          </p:cNvPr>
          <p:cNvSpPr>
            <a:spLocks noGrp="1"/>
          </p:cNvSpPr>
          <p:nvPr>
            <p:ph idx="1"/>
          </p:nvPr>
        </p:nvSpPr>
        <p:spPr>
          <a:xfrm>
            <a:off x="6156325" y="2550695"/>
            <a:ext cx="5802312" cy="3612517"/>
          </a:xfrm>
        </p:spPr>
        <p:txBody>
          <a:bodyPr/>
          <a:lstStyle/>
          <a:p>
            <a:pPr lvl="0"/>
            <a:r>
              <a:rPr lang="de-DE" noProof="0"/>
              <a:t>Click </a:t>
            </a:r>
            <a:r>
              <a:rPr lang="de-DE" noProof="0" err="1"/>
              <a:t>to</a:t>
            </a:r>
            <a:r>
              <a:rPr lang="de-DE" noProof="0"/>
              <a:t> </a:t>
            </a:r>
            <a:r>
              <a:rPr lang="de-DE" noProof="0" err="1"/>
              <a:t>edit</a:t>
            </a:r>
            <a:r>
              <a:rPr lang="de-DE" noProof="0"/>
              <a:t> Master </a:t>
            </a:r>
            <a:r>
              <a:rPr lang="de-DE" noProof="0" err="1"/>
              <a:t>text</a:t>
            </a:r>
            <a:r>
              <a:rPr lang="de-DE" noProof="0"/>
              <a:t> </a:t>
            </a:r>
            <a:r>
              <a:rPr lang="de-DE" noProof="0" err="1"/>
              <a:t>styles</a:t>
            </a:r>
            <a:endParaRPr lang="de-DE" noProof="0"/>
          </a:p>
          <a:p>
            <a:pPr lvl="1"/>
            <a:r>
              <a:rPr lang="de-DE" noProof="0"/>
              <a:t>Second </a:t>
            </a:r>
            <a:r>
              <a:rPr lang="de-DE" noProof="0" err="1"/>
              <a:t>level</a:t>
            </a:r>
            <a:endParaRPr lang="de-DE" noProof="0"/>
          </a:p>
          <a:p>
            <a:pPr lvl="2"/>
            <a:r>
              <a:rPr lang="de-DE" noProof="0"/>
              <a:t>Third </a:t>
            </a:r>
            <a:r>
              <a:rPr lang="de-DE" noProof="0" err="1"/>
              <a:t>level</a:t>
            </a:r>
            <a:endParaRPr lang="de-DE" noProof="0"/>
          </a:p>
          <a:p>
            <a:pPr lvl="3"/>
            <a:r>
              <a:rPr lang="de-DE" noProof="0" err="1"/>
              <a:t>Fourth</a:t>
            </a:r>
            <a:r>
              <a:rPr lang="de-DE" noProof="0"/>
              <a:t> </a:t>
            </a:r>
            <a:r>
              <a:rPr lang="de-DE" noProof="0" err="1"/>
              <a:t>level</a:t>
            </a:r>
            <a:endParaRPr lang="de-DE" noProof="0"/>
          </a:p>
          <a:p>
            <a:pPr lvl="4"/>
            <a:r>
              <a:rPr lang="de-DE" noProof="0" err="1"/>
              <a:t>Fifth</a:t>
            </a:r>
            <a:r>
              <a:rPr lang="de-DE" noProof="0"/>
              <a:t> </a:t>
            </a:r>
            <a:r>
              <a:rPr lang="de-DE" noProof="0" err="1"/>
              <a:t>level</a:t>
            </a:r>
            <a:endParaRPr lang="de-DE" noProof="0"/>
          </a:p>
          <a:p>
            <a:pPr lvl="5"/>
            <a:r>
              <a:rPr lang="de-DE" noProof="0" err="1"/>
              <a:t>Sixth</a:t>
            </a:r>
            <a:r>
              <a:rPr lang="de-DE" noProof="0"/>
              <a:t> </a:t>
            </a:r>
            <a:r>
              <a:rPr lang="de-DE" noProof="0" err="1"/>
              <a:t>level</a:t>
            </a:r>
            <a:endParaRPr lang="de-DE" noProof="0"/>
          </a:p>
          <a:p>
            <a:pPr lvl="6"/>
            <a:r>
              <a:rPr lang="de-DE" noProof="0" err="1"/>
              <a:t>Seventh</a:t>
            </a:r>
            <a:r>
              <a:rPr lang="de-DE" noProof="0"/>
              <a:t> </a:t>
            </a:r>
            <a:r>
              <a:rPr lang="de-DE" noProof="0" err="1"/>
              <a:t>level</a:t>
            </a:r>
            <a:endParaRPr lang="de-DE" noProof="0"/>
          </a:p>
          <a:p>
            <a:pPr lvl="7"/>
            <a:r>
              <a:rPr lang="de-DE" noProof="0"/>
              <a:t>Eight </a:t>
            </a:r>
            <a:r>
              <a:rPr lang="de-DE" noProof="0" err="1"/>
              <a:t>level</a:t>
            </a:r>
            <a:endParaRPr lang="de-DE" noProof="0"/>
          </a:p>
        </p:txBody>
      </p:sp>
      <p:sp>
        <p:nvSpPr>
          <p:cNvPr id="6" name="Slide Number Placeholder 5">
            <a:extLst>
              <a:ext uri="{FF2B5EF4-FFF2-40B4-BE49-F238E27FC236}">
                <a16:creationId xmlns:a16="http://schemas.microsoft.com/office/drawing/2014/main" id="{029235EA-3670-F742-AC5A-07B92A0CC1DA}"/>
              </a:ext>
            </a:extLst>
          </p:cNvPr>
          <p:cNvSpPr>
            <a:spLocks noGrp="1"/>
          </p:cNvSpPr>
          <p:nvPr>
            <p:ph type="sldNum" sz="quarter" idx="12"/>
          </p:nvPr>
        </p:nvSpPr>
        <p:spPr/>
        <p:txBody>
          <a:bodyPr/>
          <a:lstStyle/>
          <a:p>
            <a:fld id="{2FD561F3-FADA-DF43-977E-A09A0FDE6BED}" type="slidenum">
              <a:rPr lang="de-DE" noProof="0" smtClean="0"/>
              <a:t>‹#›</a:t>
            </a:fld>
            <a:endParaRPr lang="de-DE" noProof="0"/>
          </a:p>
        </p:txBody>
      </p:sp>
      <p:sp>
        <p:nvSpPr>
          <p:cNvPr id="8" name="Picture Placeholder 7">
            <a:extLst>
              <a:ext uri="{FF2B5EF4-FFF2-40B4-BE49-F238E27FC236}">
                <a16:creationId xmlns:a16="http://schemas.microsoft.com/office/drawing/2014/main" id="{D3969163-940A-1E45-B8DE-5A716F16EF57}"/>
              </a:ext>
            </a:extLst>
          </p:cNvPr>
          <p:cNvSpPr>
            <a:spLocks noGrp="1"/>
          </p:cNvSpPr>
          <p:nvPr>
            <p:ph type="pic" sz="quarter" idx="13"/>
          </p:nvPr>
        </p:nvSpPr>
        <p:spPr>
          <a:xfrm>
            <a:off x="0" y="1051904"/>
            <a:ext cx="5802313" cy="5806096"/>
          </a:xfrm>
        </p:spPr>
        <p:txBody>
          <a:bodyPr lIns="0" tIns="720000" anchor="ctr"/>
          <a:lstStyle>
            <a:lvl1pPr marL="0" indent="0" algn="ctr">
              <a:spcBef>
                <a:spcPts val="0"/>
              </a:spcBef>
              <a:buNone/>
              <a:defRPr/>
            </a:lvl1pPr>
          </a:lstStyle>
          <a:p>
            <a:endParaRPr lang="de-DE"/>
          </a:p>
        </p:txBody>
      </p:sp>
    </p:spTree>
    <p:extLst>
      <p:ext uri="{BB962C8B-B14F-4D97-AF65-F5344CB8AC3E}">
        <p14:creationId xmlns:p14="http://schemas.microsoft.com/office/powerpoint/2010/main" val="1893781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2-spaltiger Inhalt, Himmelbla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AF34A-5F84-B455-E2F7-0B0FC437960F}"/>
              </a:ext>
            </a:extLst>
          </p:cNvPr>
          <p:cNvSpPr>
            <a:spLocks noGrp="1"/>
          </p:cNvSpPr>
          <p:nvPr>
            <p:ph type="title"/>
          </p:nvPr>
        </p:nvSpPr>
        <p:spPr>
          <a:xfrm>
            <a:off x="227013" y="1044575"/>
            <a:ext cx="11731624" cy="1196975"/>
          </a:xfrm>
        </p:spPr>
        <p:txBody>
          <a:bodyPr/>
          <a:lstStyle>
            <a:lvl1pPr>
              <a:defRPr>
                <a:solidFill>
                  <a:schemeClr val="accent3"/>
                </a:solidFill>
              </a:defRPr>
            </a:lvl1pPr>
          </a:lstStyle>
          <a:p>
            <a:r>
              <a:rPr lang="en-GB"/>
              <a:t>Click to edit Master title style</a:t>
            </a:r>
            <a:endParaRPr lang="de-DE"/>
          </a:p>
        </p:txBody>
      </p:sp>
      <p:sp>
        <p:nvSpPr>
          <p:cNvPr id="3" name="Text Placeholder 2">
            <a:extLst>
              <a:ext uri="{FF2B5EF4-FFF2-40B4-BE49-F238E27FC236}">
                <a16:creationId xmlns:a16="http://schemas.microsoft.com/office/drawing/2014/main" id="{1F5FA432-3E87-7C79-D582-024CA1F7315C}"/>
              </a:ext>
            </a:extLst>
          </p:cNvPr>
          <p:cNvSpPr>
            <a:spLocks noGrp="1"/>
          </p:cNvSpPr>
          <p:nvPr>
            <p:ph type="body" idx="1"/>
          </p:nvPr>
        </p:nvSpPr>
        <p:spPr>
          <a:xfrm>
            <a:off x="227013" y="2543175"/>
            <a:ext cx="5572125" cy="709445"/>
          </a:xfrm>
        </p:spPr>
        <p:txBody>
          <a:bodyPr anchor="b"/>
          <a:lstStyle>
            <a:lvl1pPr marL="0" indent="0">
              <a:buNone/>
              <a:defRPr lang="en-GB" sz="2400" b="1" dirty="0" smtClean="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F0DF704-9819-4516-92C5-F1ADA6A5DAC2}"/>
              </a:ext>
            </a:extLst>
          </p:cNvPr>
          <p:cNvSpPr>
            <a:spLocks noGrp="1"/>
          </p:cNvSpPr>
          <p:nvPr>
            <p:ph sz="half" idx="2"/>
          </p:nvPr>
        </p:nvSpPr>
        <p:spPr>
          <a:xfrm>
            <a:off x="227013" y="3433369"/>
            <a:ext cx="5572125" cy="2734068"/>
          </a:xfrm>
        </p:spPr>
        <p:txBody>
          <a:bodyPr/>
          <a:lstStyle>
            <a:lvl1pPr>
              <a:defRPr sz="1700"/>
            </a:lvl1pPr>
            <a:lvl2pPr>
              <a:defRPr sz="1700"/>
            </a:lvl2pPr>
            <a:lvl3pPr>
              <a:defRPr sz="1700"/>
            </a:lvl3pPr>
            <a:lvl4pPr>
              <a:defRPr sz="1700"/>
            </a:lvl4pPr>
            <a:lvl5pPr>
              <a:defRPr sz="1700"/>
            </a:lvl5pPr>
            <a:lvl6pPr>
              <a:defRPr sz="1700"/>
            </a:lvl6pPr>
            <a:lvl7pPr>
              <a:defRPr sz="1700"/>
            </a:lvl7pPr>
            <a:lvl8pPr>
              <a:defRPr sz="1700"/>
            </a:lvl8pPr>
          </a:lstStyle>
          <a:p>
            <a:pPr lvl="0"/>
            <a:r>
              <a:rPr lang="de-DE" noProof="0"/>
              <a:t>Click </a:t>
            </a:r>
            <a:r>
              <a:rPr lang="de-DE" noProof="0" err="1"/>
              <a:t>to</a:t>
            </a:r>
            <a:r>
              <a:rPr lang="de-DE" noProof="0"/>
              <a:t> </a:t>
            </a:r>
            <a:r>
              <a:rPr lang="de-DE" noProof="0" err="1"/>
              <a:t>edit</a:t>
            </a:r>
            <a:r>
              <a:rPr lang="de-DE" noProof="0"/>
              <a:t> Master </a:t>
            </a:r>
            <a:r>
              <a:rPr lang="de-DE" noProof="0" err="1"/>
              <a:t>text</a:t>
            </a:r>
            <a:r>
              <a:rPr lang="de-DE" noProof="0"/>
              <a:t> </a:t>
            </a:r>
            <a:r>
              <a:rPr lang="de-DE" noProof="0" err="1"/>
              <a:t>styles</a:t>
            </a:r>
            <a:endParaRPr lang="de-DE" noProof="0"/>
          </a:p>
          <a:p>
            <a:pPr lvl="1"/>
            <a:r>
              <a:rPr lang="de-DE" noProof="0"/>
              <a:t>Second </a:t>
            </a:r>
            <a:r>
              <a:rPr lang="de-DE" noProof="0" err="1"/>
              <a:t>level</a:t>
            </a:r>
            <a:endParaRPr lang="de-DE" noProof="0"/>
          </a:p>
          <a:p>
            <a:pPr lvl="2"/>
            <a:r>
              <a:rPr lang="de-DE" noProof="0"/>
              <a:t>Third </a:t>
            </a:r>
            <a:r>
              <a:rPr lang="de-DE" noProof="0" err="1"/>
              <a:t>level</a:t>
            </a:r>
            <a:endParaRPr lang="de-DE" noProof="0"/>
          </a:p>
          <a:p>
            <a:pPr lvl="3"/>
            <a:r>
              <a:rPr lang="de-DE" noProof="0" err="1"/>
              <a:t>Fourth</a:t>
            </a:r>
            <a:r>
              <a:rPr lang="de-DE" noProof="0"/>
              <a:t> </a:t>
            </a:r>
            <a:r>
              <a:rPr lang="de-DE" noProof="0" err="1"/>
              <a:t>level</a:t>
            </a:r>
            <a:endParaRPr lang="de-DE" noProof="0"/>
          </a:p>
          <a:p>
            <a:pPr lvl="4"/>
            <a:r>
              <a:rPr lang="de-DE" noProof="0" err="1"/>
              <a:t>Fifth</a:t>
            </a:r>
            <a:r>
              <a:rPr lang="de-DE" noProof="0"/>
              <a:t> </a:t>
            </a:r>
            <a:r>
              <a:rPr lang="de-DE" noProof="0" err="1"/>
              <a:t>level</a:t>
            </a:r>
            <a:endParaRPr lang="de-DE" noProof="0"/>
          </a:p>
          <a:p>
            <a:pPr lvl="5"/>
            <a:r>
              <a:rPr lang="de-DE" noProof="0" err="1"/>
              <a:t>Sixth</a:t>
            </a:r>
            <a:r>
              <a:rPr lang="de-DE" noProof="0"/>
              <a:t> </a:t>
            </a:r>
            <a:r>
              <a:rPr lang="de-DE" noProof="0" err="1"/>
              <a:t>level</a:t>
            </a:r>
            <a:endParaRPr lang="de-DE" noProof="0"/>
          </a:p>
          <a:p>
            <a:pPr lvl="6"/>
            <a:r>
              <a:rPr lang="de-DE" noProof="0" err="1"/>
              <a:t>Seventh</a:t>
            </a:r>
            <a:r>
              <a:rPr lang="de-DE" noProof="0"/>
              <a:t> </a:t>
            </a:r>
            <a:r>
              <a:rPr lang="de-DE" noProof="0" err="1"/>
              <a:t>level</a:t>
            </a:r>
            <a:endParaRPr lang="de-DE" noProof="0"/>
          </a:p>
          <a:p>
            <a:pPr lvl="7"/>
            <a:r>
              <a:rPr lang="de-DE" noProof="0"/>
              <a:t>Eight </a:t>
            </a:r>
            <a:r>
              <a:rPr lang="de-DE" noProof="0" err="1"/>
              <a:t>level</a:t>
            </a:r>
            <a:endParaRPr lang="de-DE" noProof="0"/>
          </a:p>
        </p:txBody>
      </p:sp>
      <p:sp>
        <p:nvSpPr>
          <p:cNvPr id="5" name="Text Placeholder 4">
            <a:extLst>
              <a:ext uri="{FF2B5EF4-FFF2-40B4-BE49-F238E27FC236}">
                <a16:creationId xmlns:a16="http://schemas.microsoft.com/office/drawing/2014/main" id="{D008E45A-B3EA-F79D-6B28-910BB85D36D4}"/>
              </a:ext>
            </a:extLst>
          </p:cNvPr>
          <p:cNvSpPr>
            <a:spLocks noGrp="1"/>
          </p:cNvSpPr>
          <p:nvPr>
            <p:ph type="body" sz="quarter" idx="3"/>
          </p:nvPr>
        </p:nvSpPr>
        <p:spPr>
          <a:xfrm>
            <a:off x="6156325" y="2543174"/>
            <a:ext cx="5802312" cy="714817"/>
          </a:xfrm>
        </p:spPr>
        <p:txBody>
          <a:bodyPr anchor="b"/>
          <a:lstStyle>
            <a:lvl1pPr marL="0" indent="0">
              <a:buNone/>
              <a:defRPr lang="en-GB" sz="2400" b="1" smtClean="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4CE1D6C-CDC9-F53D-7EC1-45343DE6C8B6}"/>
              </a:ext>
            </a:extLst>
          </p:cNvPr>
          <p:cNvSpPr>
            <a:spLocks noGrp="1"/>
          </p:cNvSpPr>
          <p:nvPr>
            <p:ph sz="quarter" idx="4"/>
          </p:nvPr>
        </p:nvSpPr>
        <p:spPr>
          <a:xfrm>
            <a:off x="6156324" y="3429000"/>
            <a:ext cx="5802313" cy="2734068"/>
          </a:xfrm>
        </p:spPr>
        <p:txBody>
          <a:bodyPr/>
          <a:lstStyle>
            <a:lvl1pPr>
              <a:defRPr sz="1700"/>
            </a:lvl1pPr>
            <a:lvl2pPr>
              <a:defRPr sz="1700"/>
            </a:lvl2pPr>
            <a:lvl3pPr>
              <a:defRPr sz="1700"/>
            </a:lvl3pPr>
            <a:lvl4pPr>
              <a:defRPr sz="1700"/>
            </a:lvl4pPr>
            <a:lvl5pPr>
              <a:defRPr sz="1700"/>
            </a:lvl5pPr>
            <a:lvl6pPr>
              <a:defRPr sz="1700"/>
            </a:lvl6pPr>
            <a:lvl7pPr>
              <a:defRPr sz="1700"/>
            </a:lvl7pPr>
            <a:lvl8pPr>
              <a:defRPr sz="1700"/>
            </a:lvl8pPr>
          </a:lstStyle>
          <a:p>
            <a:pPr lvl="0"/>
            <a:r>
              <a:rPr lang="de-DE" noProof="0"/>
              <a:t>Click </a:t>
            </a:r>
            <a:r>
              <a:rPr lang="de-DE" noProof="0" err="1"/>
              <a:t>to</a:t>
            </a:r>
            <a:r>
              <a:rPr lang="de-DE" noProof="0"/>
              <a:t> </a:t>
            </a:r>
            <a:r>
              <a:rPr lang="de-DE" noProof="0" err="1"/>
              <a:t>edit</a:t>
            </a:r>
            <a:r>
              <a:rPr lang="de-DE" noProof="0"/>
              <a:t> Master </a:t>
            </a:r>
            <a:r>
              <a:rPr lang="de-DE" noProof="0" err="1"/>
              <a:t>text</a:t>
            </a:r>
            <a:r>
              <a:rPr lang="de-DE" noProof="0"/>
              <a:t> </a:t>
            </a:r>
            <a:r>
              <a:rPr lang="de-DE" noProof="0" err="1"/>
              <a:t>styles</a:t>
            </a:r>
            <a:endParaRPr lang="de-DE" noProof="0"/>
          </a:p>
          <a:p>
            <a:pPr lvl="1"/>
            <a:r>
              <a:rPr lang="de-DE" noProof="0"/>
              <a:t>Second </a:t>
            </a:r>
            <a:r>
              <a:rPr lang="de-DE" noProof="0" err="1"/>
              <a:t>level</a:t>
            </a:r>
            <a:endParaRPr lang="de-DE" noProof="0"/>
          </a:p>
          <a:p>
            <a:pPr lvl="2"/>
            <a:r>
              <a:rPr lang="de-DE" noProof="0"/>
              <a:t>Third </a:t>
            </a:r>
            <a:r>
              <a:rPr lang="de-DE" noProof="0" err="1"/>
              <a:t>level</a:t>
            </a:r>
            <a:endParaRPr lang="de-DE" noProof="0"/>
          </a:p>
          <a:p>
            <a:pPr lvl="3"/>
            <a:r>
              <a:rPr lang="de-DE" noProof="0" err="1"/>
              <a:t>Fourth</a:t>
            </a:r>
            <a:r>
              <a:rPr lang="de-DE" noProof="0"/>
              <a:t> </a:t>
            </a:r>
            <a:r>
              <a:rPr lang="de-DE" noProof="0" err="1"/>
              <a:t>level</a:t>
            </a:r>
            <a:endParaRPr lang="de-DE" noProof="0"/>
          </a:p>
          <a:p>
            <a:pPr lvl="4"/>
            <a:r>
              <a:rPr lang="de-DE" noProof="0" err="1"/>
              <a:t>Fifth</a:t>
            </a:r>
            <a:r>
              <a:rPr lang="de-DE" noProof="0"/>
              <a:t> </a:t>
            </a:r>
            <a:r>
              <a:rPr lang="de-DE" noProof="0" err="1"/>
              <a:t>level</a:t>
            </a:r>
            <a:endParaRPr lang="de-DE" noProof="0"/>
          </a:p>
          <a:p>
            <a:pPr lvl="5"/>
            <a:r>
              <a:rPr lang="de-DE" noProof="0" err="1"/>
              <a:t>Sixth</a:t>
            </a:r>
            <a:r>
              <a:rPr lang="de-DE" noProof="0"/>
              <a:t> </a:t>
            </a:r>
            <a:r>
              <a:rPr lang="de-DE" noProof="0" err="1"/>
              <a:t>level</a:t>
            </a:r>
            <a:endParaRPr lang="de-DE" noProof="0"/>
          </a:p>
          <a:p>
            <a:pPr lvl="6"/>
            <a:r>
              <a:rPr lang="de-DE" noProof="0" err="1"/>
              <a:t>Seventh</a:t>
            </a:r>
            <a:r>
              <a:rPr lang="de-DE" noProof="0"/>
              <a:t> </a:t>
            </a:r>
            <a:r>
              <a:rPr lang="de-DE" noProof="0" err="1"/>
              <a:t>level</a:t>
            </a:r>
            <a:endParaRPr lang="de-DE" noProof="0"/>
          </a:p>
          <a:p>
            <a:pPr lvl="7"/>
            <a:r>
              <a:rPr lang="de-DE" noProof="0"/>
              <a:t>Eight </a:t>
            </a:r>
            <a:r>
              <a:rPr lang="de-DE" noProof="0" err="1"/>
              <a:t>level</a:t>
            </a:r>
            <a:endParaRPr lang="de-DE" noProof="0"/>
          </a:p>
        </p:txBody>
      </p:sp>
      <p:sp>
        <p:nvSpPr>
          <p:cNvPr id="7" name="Date Placeholder 6">
            <a:extLst>
              <a:ext uri="{FF2B5EF4-FFF2-40B4-BE49-F238E27FC236}">
                <a16:creationId xmlns:a16="http://schemas.microsoft.com/office/drawing/2014/main" id="{16B08B18-BC0C-9634-ACFA-F5E82849B73D}"/>
              </a:ext>
            </a:extLst>
          </p:cNvPr>
          <p:cNvSpPr>
            <a:spLocks noGrp="1"/>
          </p:cNvSpPr>
          <p:nvPr>
            <p:ph type="dt" sz="half" idx="10"/>
          </p:nvPr>
        </p:nvSpPr>
        <p:spPr/>
        <p:txBody>
          <a:bodyPr/>
          <a:lstStyle/>
          <a:p>
            <a:fld id="{0916C106-4F93-44C2-8AD3-F26645BE8944}" type="datetime4">
              <a:rPr lang="de-DE" smtClean="0"/>
              <a:t>6. Mai 2025</a:t>
            </a:fld>
            <a:endParaRPr lang="de-DE"/>
          </a:p>
        </p:txBody>
      </p:sp>
      <p:sp>
        <p:nvSpPr>
          <p:cNvPr id="9" name="Slide Number Placeholder 8">
            <a:extLst>
              <a:ext uri="{FF2B5EF4-FFF2-40B4-BE49-F238E27FC236}">
                <a16:creationId xmlns:a16="http://schemas.microsoft.com/office/drawing/2014/main" id="{469C3B74-63CC-51E2-D84D-0A0032EE6361}"/>
              </a:ext>
            </a:extLst>
          </p:cNvPr>
          <p:cNvSpPr>
            <a:spLocks noGrp="1"/>
          </p:cNvSpPr>
          <p:nvPr>
            <p:ph type="sldNum" sz="quarter" idx="12"/>
          </p:nvPr>
        </p:nvSpPr>
        <p:spPr/>
        <p:txBody>
          <a:bodyPr/>
          <a:lstStyle/>
          <a:p>
            <a:fld id="{96D9ADDE-9752-DF4E-B187-C92CBD3CA483}" type="slidenum">
              <a:rPr lang="de-DE" smtClean="0"/>
              <a:t>‹#›</a:t>
            </a:fld>
            <a:endParaRPr lang="de-DE"/>
          </a:p>
        </p:txBody>
      </p:sp>
    </p:spTree>
    <p:extLst>
      <p:ext uri="{BB962C8B-B14F-4D97-AF65-F5344CB8AC3E}">
        <p14:creationId xmlns:p14="http://schemas.microsoft.com/office/powerpoint/2010/main" val="4055969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¾ Bild+Inhalt, Himmelbla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0B293-8EC3-DB41-9A8D-6B60F940D3C7}"/>
              </a:ext>
            </a:extLst>
          </p:cNvPr>
          <p:cNvSpPr>
            <a:spLocks noGrp="1"/>
          </p:cNvSpPr>
          <p:nvPr>
            <p:ph type="title"/>
          </p:nvPr>
        </p:nvSpPr>
        <p:spPr>
          <a:xfrm>
            <a:off x="9120185" y="1051904"/>
            <a:ext cx="2838451" cy="1189407"/>
          </a:xfrm>
        </p:spPr>
        <p:txBody>
          <a:bodyPr/>
          <a:lstStyle>
            <a:lvl1pPr>
              <a:defRPr>
                <a:solidFill>
                  <a:schemeClr val="accent3"/>
                </a:solidFill>
              </a:defRPr>
            </a:lvl1pPr>
          </a:lstStyle>
          <a:p>
            <a:r>
              <a:rPr lang="de-DE" noProof="0"/>
              <a:t>Click to edit Master title style</a:t>
            </a:r>
          </a:p>
        </p:txBody>
      </p:sp>
      <p:sp>
        <p:nvSpPr>
          <p:cNvPr id="3" name="Content Placeholder 2">
            <a:extLst>
              <a:ext uri="{FF2B5EF4-FFF2-40B4-BE49-F238E27FC236}">
                <a16:creationId xmlns:a16="http://schemas.microsoft.com/office/drawing/2014/main" id="{0B958F04-9A41-7C4B-BAF0-990CA6378563}"/>
              </a:ext>
            </a:extLst>
          </p:cNvPr>
          <p:cNvSpPr>
            <a:spLocks noGrp="1"/>
          </p:cNvSpPr>
          <p:nvPr>
            <p:ph idx="1"/>
          </p:nvPr>
        </p:nvSpPr>
        <p:spPr>
          <a:xfrm>
            <a:off x="9120185" y="2550695"/>
            <a:ext cx="2838451" cy="3612517"/>
          </a:xfrm>
        </p:spPr>
        <p:txBody>
          <a:bodyPr/>
          <a:lstStyle/>
          <a:p>
            <a:pPr lvl="0"/>
            <a:r>
              <a:rPr lang="de-DE" noProof="0"/>
              <a:t>Click </a:t>
            </a:r>
            <a:r>
              <a:rPr lang="de-DE" noProof="0" err="1"/>
              <a:t>to</a:t>
            </a:r>
            <a:r>
              <a:rPr lang="de-DE" noProof="0"/>
              <a:t> </a:t>
            </a:r>
            <a:r>
              <a:rPr lang="de-DE" noProof="0" err="1"/>
              <a:t>edit</a:t>
            </a:r>
            <a:r>
              <a:rPr lang="de-DE" noProof="0"/>
              <a:t> Master </a:t>
            </a:r>
            <a:r>
              <a:rPr lang="de-DE" noProof="0" err="1"/>
              <a:t>text</a:t>
            </a:r>
            <a:r>
              <a:rPr lang="de-DE" noProof="0"/>
              <a:t> </a:t>
            </a:r>
            <a:r>
              <a:rPr lang="de-DE" noProof="0" err="1"/>
              <a:t>styles</a:t>
            </a:r>
            <a:endParaRPr lang="de-DE" noProof="0"/>
          </a:p>
          <a:p>
            <a:pPr lvl="1"/>
            <a:r>
              <a:rPr lang="de-DE" noProof="0"/>
              <a:t>Second </a:t>
            </a:r>
            <a:r>
              <a:rPr lang="de-DE" noProof="0" err="1"/>
              <a:t>level</a:t>
            </a:r>
            <a:endParaRPr lang="de-DE" noProof="0"/>
          </a:p>
          <a:p>
            <a:pPr lvl="2"/>
            <a:r>
              <a:rPr lang="de-DE" noProof="0"/>
              <a:t>Third </a:t>
            </a:r>
            <a:r>
              <a:rPr lang="de-DE" noProof="0" err="1"/>
              <a:t>level</a:t>
            </a:r>
            <a:endParaRPr lang="de-DE" noProof="0"/>
          </a:p>
          <a:p>
            <a:pPr lvl="3"/>
            <a:r>
              <a:rPr lang="de-DE" noProof="0" err="1"/>
              <a:t>Fourth</a:t>
            </a:r>
            <a:r>
              <a:rPr lang="de-DE" noProof="0"/>
              <a:t> </a:t>
            </a:r>
            <a:r>
              <a:rPr lang="de-DE" noProof="0" err="1"/>
              <a:t>level</a:t>
            </a:r>
            <a:endParaRPr lang="de-DE" noProof="0"/>
          </a:p>
          <a:p>
            <a:pPr lvl="4"/>
            <a:r>
              <a:rPr lang="de-DE" noProof="0" err="1"/>
              <a:t>Fifth</a:t>
            </a:r>
            <a:r>
              <a:rPr lang="de-DE" noProof="0"/>
              <a:t> </a:t>
            </a:r>
            <a:r>
              <a:rPr lang="de-DE" noProof="0" err="1"/>
              <a:t>level</a:t>
            </a:r>
            <a:endParaRPr lang="de-DE" noProof="0"/>
          </a:p>
          <a:p>
            <a:pPr lvl="5"/>
            <a:r>
              <a:rPr lang="de-DE" noProof="0" err="1"/>
              <a:t>Sixth</a:t>
            </a:r>
            <a:r>
              <a:rPr lang="de-DE" noProof="0"/>
              <a:t> </a:t>
            </a:r>
            <a:r>
              <a:rPr lang="de-DE" noProof="0" err="1"/>
              <a:t>level</a:t>
            </a:r>
            <a:endParaRPr lang="de-DE" noProof="0"/>
          </a:p>
          <a:p>
            <a:pPr lvl="6"/>
            <a:r>
              <a:rPr lang="de-DE" noProof="0" err="1"/>
              <a:t>Seventh</a:t>
            </a:r>
            <a:r>
              <a:rPr lang="de-DE" noProof="0"/>
              <a:t> </a:t>
            </a:r>
            <a:r>
              <a:rPr lang="de-DE" noProof="0" err="1"/>
              <a:t>level</a:t>
            </a:r>
            <a:endParaRPr lang="de-DE" noProof="0"/>
          </a:p>
          <a:p>
            <a:pPr lvl="7"/>
            <a:r>
              <a:rPr lang="de-DE" noProof="0"/>
              <a:t>Eight </a:t>
            </a:r>
            <a:r>
              <a:rPr lang="de-DE" noProof="0" err="1"/>
              <a:t>level</a:t>
            </a:r>
            <a:endParaRPr lang="de-DE" noProof="0"/>
          </a:p>
        </p:txBody>
      </p:sp>
      <p:sp>
        <p:nvSpPr>
          <p:cNvPr id="6" name="Slide Number Placeholder 5">
            <a:extLst>
              <a:ext uri="{FF2B5EF4-FFF2-40B4-BE49-F238E27FC236}">
                <a16:creationId xmlns:a16="http://schemas.microsoft.com/office/drawing/2014/main" id="{029235EA-3670-F742-AC5A-07B92A0CC1DA}"/>
              </a:ext>
            </a:extLst>
          </p:cNvPr>
          <p:cNvSpPr>
            <a:spLocks noGrp="1"/>
          </p:cNvSpPr>
          <p:nvPr>
            <p:ph type="sldNum" sz="quarter" idx="12"/>
          </p:nvPr>
        </p:nvSpPr>
        <p:spPr/>
        <p:txBody>
          <a:bodyPr/>
          <a:lstStyle/>
          <a:p>
            <a:fld id="{2FD561F3-FADA-DF43-977E-A09A0FDE6BED}" type="slidenum">
              <a:rPr lang="de-DE" noProof="0" smtClean="0"/>
              <a:t>‹#›</a:t>
            </a:fld>
            <a:endParaRPr lang="de-DE" noProof="0"/>
          </a:p>
        </p:txBody>
      </p:sp>
      <p:sp>
        <p:nvSpPr>
          <p:cNvPr id="8" name="Picture Placeholder 7">
            <a:extLst>
              <a:ext uri="{FF2B5EF4-FFF2-40B4-BE49-F238E27FC236}">
                <a16:creationId xmlns:a16="http://schemas.microsoft.com/office/drawing/2014/main" id="{D3969163-940A-1E45-B8DE-5A716F16EF57}"/>
              </a:ext>
            </a:extLst>
          </p:cNvPr>
          <p:cNvSpPr>
            <a:spLocks noGrp="1"/>
          </p:cNvSpPr>
          <p:nvPr>
            <p:ph type="pic" sz="quarter" idx="13"/>
          </p:nvPr>
        </p:nvSpPr>
        <p:spPr>
          <a:xfrm>
            <a:off x="-1" y="1051904"/>
            <a:ext cx="8763001" cy="5806096"/>
          </a:xfrm>
        </p:spPr>
        <p:txBody>
          <a:bodyPr lIns="0" tIns="720000" anchor="ctr"/>
          <a:lstStyle>
            <a:lvl1pPr marL="0" indent="0" algn="ctr">
              <a:spcBef>
                <a:spcPts val="0"/>
              </a:spcBef>
              <a:buNone/>
              <a:defRPr/>
            </a:lvl1pPr>
          </a:lstStyle>
          <a:p>
            <a:endParaRPr lang="de-DE"/>
          </a:p>
        </p:txBody>
      </p:sp>
    </p:spTree>
    <p:extLst>
      <p:ext uri="{BB962C8B-B14F-4D97-AF65-F5344CB8AC3E}">
        <p14:creationId xmlns:p14="http://schemas.microsoft.com/office/powerpoint/2010/main" val="944096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761B64-84D4-8E4F-984B-F93502158AF0}"/>
              </a:ext>
            </a:extLst>
          </p:cNvPr>
          <p:cNvSpPr>
            <a:spLocks noGrp="1"/>
          </p:cNvSpPr>
          <p:nvPr>
            <p:ph type="title"/>
          </p:nvPr>
        </p:nvSpPr>
        <p:spPr>
          <a:xfrm>
            <a:off x="3190875" y="1051904"/>
            <a:ext cx="8767762" cy="1189407"/>
          </a:xfrm>
          <a:prstGeom prst="rect">
            <a:avLst/>
          </a:prstGeom>
        </p:spPr>
        <p:txBody>
          <a:bodyPr vert="horz" lIns="0" tIns="0" rIns="0" bIns="0" rtlCol="0" anchor="b">
            <a:noAutofit/>
          </a:bodyPr>
          <a:lstStyle/>
          <a:p>
            <a:r>
              <a:rPr lang="de-DE" noProof="0"/>
              <a:t>Click to edit Master title style</a:t>
            </a:r>
          </a:p>
        </p:txBody>
      </p:sp>
      <p:sp>
        <p:nvSpPr>
          <p:cNvPr id="3" name="Text Placeholder 2">
            <a:extLst>
              <a:ext uri="{FF2B5EF4-FFF2-40B4-BE49-F238E27FC236}">
                <a16:creationId xmlns:a16="http://schemas.microsoft.com/office/drawing/2014/main" id="{71739987-CD12-2E48-A332-385A5CB91101}"/>
              </a:ext>
            </a:extLst>
          </p:cNvPr>
          <p:cNvSpPr>
            <a:spLocks noGrp="1"/>
          </p:cNvSpPr>
          <p:nvPr>
            <p:ph type="body" idx="1"/>
          </p:nvPr>
        </p:nvSpPr>
        <p:spPr>
          <a:xfrm>
            <a:off x="3190875" y="2550695"/>
            <a:ext cx="8767762" cy="3612517"/>
          </a:xfrm>
          <a:prstGeom prst="rect">
            <a:avLst/>
          </a:prstGeom>
        </p:spPr>
        <p:txBody>
          <a:bodyPr vert="horz" lIns="0" tIns="0" rIns="0" bIns="0" rtlCol="0">
            <a:noAutofit/>
          </a:bodyPr>
          <a:lstStyle/>
          <a:p>
            <a:pPr lvl="0"/>
            <a:r>
              <a:rPr lang="de-DE" noProof="0"/>
              <a:t>Click </a:t>
            </a:r>
            <a:r>
              <a:rPr lang="de-DE" noProof="0" err="1"/>
              <a:t>to</a:t>
            </a:r>
            <a:r>
              <a:rPr lang="de-DE" noProof="0"/>
              <a:t> </a:t>
            </a:r>
            <a:r>
              <a:rPr lang="de-DE" noProof="0" err="1"/>
              <a:t>edit</a:t>
            </a:r>
            <a:r>
              <a:rPr lang="de-DE" noProof="0"/>
              <a:t> Master </a:t>
            </a:r>
            <a:r>
              <a:rPr lang="de-DE" noProof="0" err="1"/>
              <a:t>text</a:t>
            </a:r>
            <a:r>
              <a:rPr lang="de-DE" noProof="0"/>
              <a:t> </a:t>
            </a:r>
            <a:r>
              <a:rPr lang="de-DE" noProof="0" err="1"/>
              <a:t>styles</a:t>
            </a:r>
            <a:endParaRPr lang="de-DE" noProof="0"/>
          </a:p>
          <a:p>
            <a:pPr lvl="1"/>
            <a:r>
              <a:rPr lang="de-DE" noProof="0"/>
              <a:t>Second </a:t>
            </a:r>
            <a:r>
              <a:rPr lang="de-DE" noProof="0" err="1"/>
              <a:t>level</a:t>
            </a:r>
            <a:endParaRPr lang="de-DE" noProof="0"/>
          </a:p>
          <a:p>
            <a:pPr lvl="2"/>
            <a:r>
              <a:rPr lang="de-DE" noProof="0"/>
              <a:t>Third </a:t>
            </a:r>
            <a:r>
              <a:rPr lang="de-DE" noProof="0" err="1"/>
              <a:t>level</a:t>
            </a:r>
            <a:endParaRPr lang="de-DE" noProof="0"/>
          </a:p>
          <a:p>
            <a:pPr lvl="3"/>
            <a:r>
              <a:rPr lang="de-DE" noProof="0" err="1"/>
              <a:t>Fourth</a:t>
            </a:r>
            <a:r>
              <a:rPr lang="de-DE" noProof="0"/>
              <a:t> </a:t>
            </a:r>
            <a:r>
              <a:rPr lang="de-DE" noProof="0" err="1"/>
              <a:t>level</a:t>
            </a:r>
            <a:endParaRPr lang="de-DE" noProof="0"/>
          </a:p>
          <a:p>
            <a:pPr lvl="4"/>
            <a:r>
              <a:rPr lang="de-DE" noProof="0" err="1"/>
              <a:t>Fifth</a:t>
            </a:r>
            <a:r>
              <a:rPr lang="de-DE" noProof="0"/>
              <a:t> </a:t>
            </a:r>
            <a:r>
              <a:rPr lang="de-DE" noProof="0" err="1"/>
              <a:t>level</a:t>
            </a:r>
            <a:endParaRPr lang="de-DE" noProof="0"/>
          </a:p>
          <a:p>
            <a:pPr lvl="5"/>
            <a:r>
              <a:rPr lang="de-DE" noProof="0" err="1"/>
              <a:t>Sixth</a:t>
            </a:r>
            <a:r>
              <a:rPr lang="de-DE" noProof="0"/>
              <a:t> </a:t>
            </a:r>
            <a:r>
              <a:rPr lang="de-DE" noProof="0" err="1"/>
              <a:t>level</a:t>
            </a:r>
            <a:endParaRPr lang="de-DE" noProof="0"/>
          </a:p>
          <a:p>
            <a:pPr lvl="6"/>
            <a:r>
              <a:rPr lang="de-DE" noProof="0" err="1"/>
              <a:t>Seventh</a:t>
            </a:r>
            <a:r>
              <a:rPr lang="de-DE" noProof="0"/>
              <a:t> </a:t>
            </a:r>
            <a:r>
              <a:rPr lang="de-DE" noProof="0" err="1"/>
              <a:t>level</a:t>
            </a:r>
            <a:endParaRPr lang="de-DE" noProof="0"/>
          </a:p>
          <a:p>
            <a:pPr lvl="7"/>
            <a:r>
              <a:rPr lang="de-DE" noProof="0"/>
              <a:t>Eight </a:t>
            </a:r>
            <a:r>
              <a:rPr lang="de-DE" noProof="0" err="1"/>
              <a:t>level</a:t>
            </a:r>
            <a:endParaRPr lang="de-DE" noProof="0"/>
          </a:p>
        </p:txBody>
      </p:sp>
      <p:sp>
        <p:nvSpPr>
          <p:cNvPr id="4" name="Date Placeholder 3">
            <a:extLst>
              <a:ext uri="{FF2B5EF4-FFF2-40B4-BE49-F238E27FC236}">
                <a16:creationId xmlns:a16="http://schemas.microsoft.com/office/drawing/2014/main" id="{E0040AA5-CEAB-3B4B-9492-EFB0DEB11D22}"/>
              </a:ext>
            </a:extLst>
          </p:cNvPr>
          <p:cNvSpPr>
            <a:spLocks noGrp="1"/>
          </p:cNvSpPr>
          <p:nvPr>
            <p:ph type="dt" sz="half" idx="2"/>
          </p:nvPr>
        </p:nvSpPr>
        <p:spPr>
          <a:xfrm>
            <a:off x="3190875" y="6395389"/>
            <a:ext cx="2840036" cy="230490"/>
          </a:xfrm>
          <a:prstGeom prst="rect">
            <a:avLst/>
          </a:prstGeom>
        </p:spPr>
        <p:txBody>
          <a:bodyPr vert="horz" lIns="0" tIns="0" rIns="0" bIns="0" rtlCol="0" anchor="ctr"/>
          <a:lstStyle>
            <a:lvl1pPr algn="l">
              <a:defRPr sz="1050" b="0" i="0">
                <a:solidFill>
                  <a:schemeClr val="tx2"/>
                </a:solidFill>
                <a:latin typeface="Arial" panose="020B0604020202020204" pitchFamily="34" charset="0"/>
                <a:cs typeface="Arial" panose="020B0604020202020204" pitchFamily="34" charset="0"/>
              </a:defRPr>
            </a:lvl1pPr>
          </a:lstStyle>
          <a:p>
            <a:r>
              <a:rPr lang="de-DE" noProof="0"/>
              <a:t>Düsseldorf, </a:t>
            </a:r>
            <a:fld id="{7F58BC7E-AB2A-414C-9AED-E4E32CF6568C}" type="datetime4">
              <a:rPr lang="de-DE" noProof="0" smtClean="0"/>
              <a:t>6. Mai 2025</a:t>
            </a:fld>
            <a:endParaRPr lang="de-DE" noProof="0"/>
          </a:p>
        </p:txBody>
      </p:sp>
      <p:sp>
        <p:nvSpPr>
          <p:cNvPr id="6" name="Slide Number Placeholder 5">
            <a:extLst>
              <a:ext uri="{FF2B5EF4-FFF2-40B4-BE49-F238E27FC236}">
                <a16:creationId xmlns:a16="http://schemas.microsoft.com/office/drawing/2014/main" id="{C51C31C1-FE11-AB43-AE40-DE0B73FE99CE}"/>
              </a:ext>
            </a:extLst>
          </p:cNvPr>
          <p:cNvSpPr>
            <a:spLocks noGrp="1"/>
          </p:cNvSpPr>
          <p:nvPr>
            <p:ph type="sldNum" sz="quarter" idx="4"/>
          </p:nvPr>
        </p:nvSpPr>
        <p:spPr>
          <a:xfrm>
            <a:off x="9120188" y="6395389"/>
            <a:ext cx="2838450" cy="224909"/>
          </a:xfrm>
          <a:prstGeom prst="rect">
            <a:avLst/>
          </a:prstGeom>
        </p:spPr>
        <p:txBody>
          <a:bodyPr vert="horz" lIns="0" tIns="0" rIns="0" bIns="0" rtlCol="0" anchor="ctr"/>
          <a:lstStyle>
            <a:lvl1pPr algn="r">
              <a:defRPr sz="1050" b="0" i="0">
                <a:solidFill>
                  <a:schemeClr val="tx2"/>
                </a:solidFill>
                <a:latin typeface="Arial" panose="020B0604020202020204" pitchFamily="34" charset="0"/>
                <a:cs typeface="Arial" panose="020B0604020202020204" pitchFamily="34" charset="0"/>
              </a:defRPr>
            </a:lvl1pPr>
          </a:lstStyle>
          <a:p>
            <a:fld id="{2FD561F3-FADA-DF43-977E-A09A0FDE6BED}" type="slidenum">
              <a:rPr lang="de-DE" noProof="0" smtClean="0"/>
              <a:pPr/>
              <a:t>‹#›</a:t>
            </a:fld>
            <a:endParaRPr lang="de-DE" noProof="0"/>
          </a:p>
        </p:txBody>
      </p:sp>
      <p:pic>
        <p:nvPicPr>
          <p:cNvPr id="8" name="Picture 7" descr="Textliches Logo des Ministerium für Wirtschaft, Industrie, Klimaschutz und Energie des Landes Nordrhein-Westfalen sowie einem Wappen des Bundeslandes Nordrhein-Westfalen">
            <a:extLst>
              <a:ext uri="{FF2B5EF4-FFF2-40B4-BE49-F238E27FC236}">
                <a16:creationId xmlns:a16="http://schemas.microsoft.com/office/drawing/2014/main" id="{3E5EB9AA-8A64-3375-1DDF-55CFFDBC3407}"/>
              </a:ext>
            </a:extLst>
          </p:cNvPr>
          <p:cNvPicPr>
            <a:picLocks noChangeAspect="1"/>
          </p:cNvPicPr>
          <p:nvPr userDrawn="1"/>
        </p:nvPicPr>
        <p:blipFill>
          <a:blip r:embed="rId23"/>
          <a:stretch>
            <a:fillRect/>
          </a:stretch>
        </p:blipFill>
        <p:spPr>
          <a:xfrm>
            <a:off x="9120188" y="330493"/>
            <a:ext cx="2627312" cy="515694"/>
          </a:xfrm>
          <a:prstGeom prst="rect">
            <a:avLst/>
          </a:prstGeom>
        </p:spPr>
      </p:pic>
      <p:pic>
        <p:nvPicPr>
          <p:cNvPr id="9" name="Grafik 8">
            <a:extLst>
              <a:ext uri="{FF2B5EF4-FFF2-40B4-BE49-F238E27FC236}">
                <a16:creationId xmlns:a16="http://schemas.microsoft.com/office/drawing/2014/main" id="{4CA17CB3-652D-36E4-E8AB-50D88A7D9B2D}"/>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6906409" y="295577"/>
            <a:ext cx="1856591" cy="479217"/>
          </a:xfrm>
          <a:prstGeom prst="rect">
            <a:avLst/>
          </a:prstGeom>
        </p:spPr>
      </p:pic>
    </p:spTree>
    <p:extLst>
      <p:ext uri="{BB962C8B-B14F-4D97-AF65-F5344CB8AC3E}">
        <p14:creationId xmlns:p14="http://schemas.microsoft.com/office/powerpoint/2010/main" val="2887733284"/>
      </p:ext>
    </p:extLst>
  </p:cSld>
  <p:clrMap bg1="lt1" tx1="dk1" bg2="lt2" tx2="dk2" accent1="accent1" accent2="accent2" accent3="accent3" accent4="accent4" accent5="accent5" accent6="accent6" hlink="hlink" folHlink="folHlink"/>
  <p:sldLayoutIdLst>
    <p:sldLayoutId id="2147483679" r:id="rId1"/>
    <p:sldLayoutId id="2147483662" r:id="rId2"/>
    <p:sldLayoutId id="2147483687" r:id="rId3"/>
    <p:sldLayoutId id="2147483689" r:id="rId4"/>
    <p:sldLayoutId id="2147483681" r:id="rId5"/>
    <p:sldLayoutId id="2147483650" r:id="rId6"/>
    <p:sldLayoutId id="2147483683" r:id="rId7"/>
    <p:sldLayoutId id="2147483677" r:id="rId8"/>
    <p:sldLayoutId id="2147483685" r:id="rId9"/>
    <p:sldLayoutId id="2147483668" r:id="rId10"/>
    <p:sldLayoutId id="2147483680" r:id="rId11"/>
    <p:sldLayoutId id="2147483674" r:id="rId12"/>
    <p:sldLayoutId id="2147483688" r:id="rId13"/>
    <p:sldLayoutId id="2147483690" r:id="rId14"/>
    <p:sldLayoutId id="2147483682" r:id="rId15"/>
    <p:sldLayoutId id="2147483661" r:id="rId16"/>
    <p:sldLayoutId id="2147483684" r:id="rId17"/>
    <p:sldLayoutId id="2147483678" r:id="rId18"/>
    <p:sldLayoutId id="2147483686" r:id="rId19"/>
    <p:sldLayoutId id="2147483669" r:id="rId20"/>
    <p:sldLayoutId id="2147483676" r:id="rId21"/>
  </p:sldLayoutIdLst>
  <p:hf hdr="0" ftr="0" dt="0"/>
  <p:txStyles>
    <p:titleStyle>
      <a:lvl1pPr algn="l" defTabSz="914400" rtl="0" eaLnBrk="1" latinLnBrk="0" hangingPunct="1">
        <a:lnSpc>
          <a:spcPct val="100000"/>
        </a:lnSpc>
        <a:spcBef>
          <a:spcPct val="0"/>
        </a:spcBef>
        <a:buNone/>
        <a:defRPr sz="2400" b="1" i="0" kern="1200">
          <a:solidFill>
            <a:schemeClr val="bg1"/>
          </a:solidFill>
          <a:latin typeface="Arial" panose="020B0604020202020204" pitchFamily="34" charset="0"/>
          <a:ea typeface="+mj-ea"/>
          <a:cs typeface="Arial" panose="020B0604020202020204" pitchFamily="34" charset="0"/>
        </a:defRPr>
      </a:lvl1pPr>
    </p:titleStyle>
    <p:bodyStyle>
      <a:lvl1pPr marL="270000" indent="-270000" algn="l" defTabSz="914400" rtl="0" eaLnBrk="1" latinLnBrk="0" hangingPunct="1">
        <a:lnSpc>
          <a:spcPct val="100000"/>
        </a:lnSpc>
        <a:spcBef>
          <a:spcPts val="0"/>
        </a:spcBef>
        <a:spcAft>
          <a:spcPts val="1700"/>
        </a:spcAft>
        <a:buClr>
          <a:schemeClr val="accent3"/>
        </a:buClr>
        <a:buSzPct val="120000"/>
        <a:buFont typeface="Wingdings" pitchFamily="2" charset="2"/>
        <a:buChar char="§"/>
        <a:tabLst/>
        <a:defRPr sz="1700" b="0" i="0" kern="1200" baseline="0">
          <a:solidFill>
            <a:schemeClr val="bg1"/>
          </a:solidFill>
          <a:latin typeface="+mn-lt"/>
          <a:ea typeface="+mn-ea"/>
          <a:cs typeface="Arial" panose="020B0604020202020204" pitchFamily="34" charset="0"/>
        </a:defRPr>
      </a:lvl1pPr>
      <a:lvl2pPr marL="540000" indent="-270000" algn="l" defTabSz="914400" rtl="0" eaLnBrk="1" latinLnBrk="0" hangingPunct="1">
        <a:lnSpc>
          <a:spcPct val="100000"/>
        </a:lnSpc>
        <a:spcBef>
          <a:spcPts val="0"/>
        </a:spcBef>
        <a:spcAft>
          <a:spcPts val="1700"/>
        </a:spcAft>
        <a:buClr>
          <a:schemeClr val="accent3"/>
        </a:buClr>
        <a:buSzPct val="110000"/>
        <a:buFont typeface="Wingdings" pitchFamily="2" charset="2"/>
        <a:buChar char="§"/>
        <a:tabLst/>
        <a:defRPr sz="1700" b="0" i="0" kern="1200" baseline="0">
          <a:solidFill>
            <a:schemeClr val="bg1"/>
          </a:solidFill>
          <a:latin typeface="+mn-lt"/>
          <a:ea typeface="+mn-ea"/>
          <a:cs typeface="Arial" panose="020B0604020202020204" pitchFamily="34" charset="0"/>
        </a:defRPr>
      </a:lvl2pPr>
      <a:lvl3pPr marL="810000" indent="-270000" algn="l" defTabSz="914400" rtl="0" eaLnBrk="1" latinLnBrk="0" hangingPunct="1">
        <a:lnSpc>
          <a:spcPct val="100000"/>
        </a:lnSpc>
        <a:spcBef>
          <a:spcPts val="0"/>
        </a:spcBef>
        <a:spcAft>
          <a:spcPts val="1700"/>
        </a:spcAft>
        <a:buClr>
          <a:schemeClr val="accent3"/>
        </a:buClr>
        <a:buSzPct val="100000"/>
        <a:buFont typeface="Wingdings" pitchFamily="2" charset="2"/>
        <a:buChar char="§"/>
        <a:tabLst/>
        <a:defRPr sz="1700" b="0" i="0" kern="1200" baseline="0">
          <a:solidFill>
            <a:schemeClr val="bg1"/>
          </a:solidFill>
          <a:latin typeface="+mn-lt"/>
          <a:ea typeface="+mn-ea"/>
          <a:cs typeface="Arial" panose="020B0604020202020204" pitchFamily="34" charset="0"/>
        </a:defRPr>
      </a:lvl3pPr>
      <a:lvl4pPr marL="1080000" indent="-270000" algn="l" defTabSz="914400" rtl="0" eaLnBrk="1" latinLnBrk="0" hangingPunct="1">
        <a:lnSpc>
          <a:spcPct val="100000"/>
        </a:lnSpc>
        <a:spcBef>
          <a:spcPts val="0"/>
        </a:spcBef>
        <a:spcAft>
          <a:spcPts val="1700"/>
        </a:spcAft>
        <a:buClr>
          <a:schemeClr val="accent3"/>
        </a:buClr>
        <a:buSzPct val="90000"/>
        <a:buFont typeface="Wingdings" pitchFamily="2" charset="2"/>
        <a:buChar char="§"/>
        <a:tabLst/>
        <a:defRPr sz="1700" b="0" i="0" kern="1200" baseline="0">
          <a:solidFill>
            <a:schemeClr val="bg1"/>
          </a:solidFill>
          <a:latin typeface="+mn-lt"/>
          <a:ea typeface="+mn-ea"/>
          <a:cs typeface="Arial" panose="020B0604020202020204" pitchFamily="34" charset="0"/>
        </a:defRPr>
      </a:lvl4pPr>
      <a:lvl5pPr marL="1350000" indent="-270000" algn="l" defTabSz="914400" rtl="0" eaLnBrk="1" latinLnBrk="0" hangingPunct="1">
        <a:lnSpc>
          <a:spcPct val="100000"/>
        </a:lnSpc>
        <a:spcBef>
          <a:spcPts val="0"/>
        </a:spcBef>
        <a:spcAft>
          <a:spcPts val="1700"/>
        </a:spcAft>
        <a:buClr>
          <a:schemeClr val="accent3"/>
        </a:buClr>
        <a:buSzPct val="80000"/>
        <a:buFont typeface="Wingdings" pitchFamily="2" charset="2"/>
        <a:buChar char="§"/>
        <a:tabLst/>
        <a:defRPr sz="1700" b="0" i="0" kern="1200" baseline="0">
          <a:solidFill>
            <a:schemeClr val="bg1"/>
          </a:solidFill>
          <a:latin typeface="+mn-lt"/>
          <a:ea typeface="+mn-ea"/>
          <a:cs typeface="Arial" panose="020B0604020202020204" pitchFamily="34" charset="0"/>
        </a:defRPr>
      </a:lvl5pPr>
      <a:lvl6pPr marL="1710000" indent="-270000" algn="l" defTabSz="914400" rtl="0" eaLnBrk="1" latinLnBrk="0" hangingPunct="1">
        <a:lnSpc>
          <a:spcPct val="100000"/>
        </a:lnSpc>
        <a:spcBef>
          <a:spcPts val="0"/>
        </a:spcBef>
        <a:spcAft>
          <a:spcPts val="1700"/>
        </a:spcAft>
        <a:buClr>
          <a:schemeClr val="accent3"/>
        </a:buClr>
        <a:buSzPct val="70000"/>
        <a:buFont typeface="Wingdings" pitchFamily="2" charset="2"/>
        <a:buChar char="§"/>
        <a:tabLst/>
        <a:defRPr sz="1700" kern="1200">
          <a:solidFill>
            <a:schemeClr val="bg1"/>
          </a:solidFill>
          <a:latin typeface="+mn-lt"/>
          <a:ea typeface="+mn-ea"/>
          <a:cs typeface="+mn-cs"/>
        </a:defRPr>
      </a:lvl6pPr>
      <a:lvl7pPr marL="1980000" indent="-270000" algn="l" defTabSz="914400" rtl="0" eaLnBrk="1" latinLnBrk="0" hangingPunct="1">
        <a:lnSpc>
          <a:spcPct val="100000"/>
        </a:lnSpc>
        <a:spcBef>
          <a:spcPts val="0"/>
        </a:spcBef>
        <a:spcAft>
          <a:spcPts val="1700"/>
        </a:spcAft>
        <a:buClr>
          <a:schemeClr val="accent3"/>
        </a:buClr>
        <a:buSzPct val="60000"/>
        <a:buFont typeface="Wingdings" pitchFamily="2" charset="2"/>
        <a:buChar char="§"/>
        <a:defRPr sz="1700" kern="1200">
          <a:solidFill>
            <a:schemeClr val="bg1"/>
          </a:solidFill>
          <a:latin typeface="+mn-lt"/>
          <a:ea typeface="+mn-ea"/>
          <a:cs typeface="+mn-cs"/>
        </a:defRPr>
      </a:lvl7pPr>
      <a:lvl8pPr marL="2250000" indent="-270000" algn="l" defTabSz="914400" rtl="0" eaLnBrk="1" latinLnBrk="0" hangingPunct="1">
        <a:lnSpc>
          <a:spcPct val="100000"/>
        </a:lnSpc>
        <a:spcBef>
          <a:spcPts val="0"/>
        </a:spcBef>
        <a:spcAft>
          <a:spcPts val="1700"/>
        </a:spcAft>
        <a:buClr>
          <a:schemeClr val="accent3"/>
        </a:buClr>
        <a:buSzPct val="50000"/>
        <a:buFont typeface="Wingdings" pitchFamily="2" charset="2"/>
        <a:buChar char="§"/>
        <a:defRPr sz="17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9">
          <p15:clr>
            <a:srgbClr val="F26B43"/>
          </p15:clr>
        </p15:guide>
        <p15:guide id="2" pos="143">
          <p15:clr>
            <a:srgbClr val="F26B43"/>
          </p15:clr>
        </p15:guide>
        <p15:guide id="3" orient="horz" pos="4171">
          <p15:clr>
            <a:srgbClr val="F26B43"/>
          </p15:clr>
        </p15:guide>
        <p15:guide id="5" pos="2010">
          <p15:clr>
            <a:srgbClr val="F26B43"/>
          </p15:clr>
        </p15:guide>
        <p15:guide id="7" pos="3878">
          <p15:clr>
            <a:srgbClr val="F26B43"/>
          </p15:clr>
        </p15:guide>
        <p15:guide id="9" pos="5745">
          <p15:clr>
            <a:srgbClr val="F26B43"/>
          </p15:clr>
        </p15:guide>
        <p15:guide id="10" pos="7533">
          <p15:clr>
            <a:srgbClr val="F26B43"/>
          </p15:clr>
        </p15:guide>
        <p15:guide id="11" orient="horz" pos="658">
          <p15:clr>
            <a:srgbClr val="F26B43"/>
          </p15:clr>
        </p15:guide>
        <p15:guide id="12" orient="horz" pos="1412">
          <p15:clr>
            <a:srgbClr val="F26B43"/>
          </p15:clr>
        </p15:guide>
        <p15:guide id="13" orient="horz" pos="1602">
          <p15:clr>
            <a:srgbClr val="F26B43"/>
          </p15:clr>
        </p15:guide>
        <p15:guide id="14" orient="horz" pos="3885">
          <p15:clr>
            <a:srgbClr val="F26B43"/>
          </p15:clr>
        </p15:guide>
        <p15:guide id="15" pos="1786">
          <p15:clr>
            <a:srgbClr val="F26B43"/>
          </p15:clr>
        </p15:guide>
        <p15:guide id="16" pos="3653">
          <p15:clr>
            <a:srgbClr val="F26B43"/>
          </p15:clr>
        </p15:guide>
        <p15:guide id="17" pos="552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mailto:WSP-Support@digitales.nrw.de" TargetMode="External"/><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chart" Target="../charts/chart3.xml"/></Relationships>
</file>

<file path=ppt/slides/_rels/slide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B1C12-4F2D-752E-F0A8-384A857B4A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0515D8-06D5-800F-6591-CB44B50269AE}"/>
              </a:ext>
            </a:extLst>
          </p:cNvPr>
          <p:cNvSpPr>
            <a:spLocks noGrp="1"/>
          </p:cNvSpPr>
          <p:nvPr>
            <p:ph type="ctrTitle"/>
          </p:nvPr>
        </p:nvSpPr>
        <p:spPr/>
        <p:txBody>
          <a:bodyPr>
            <a:normAutofit/>
          </a:bodyPr>
          <a:lstStyle/>
          <a:p>
            <a:r>
              <a:rPr lang="de-DE"/>
              <a:t>Ergebnisse der Befragung zu Nutzen und </a:t>
            </a:r>
            <a:br>
              <a:rPr lang="de-DE"/>
            </a:br>
            <a:r>
              <a:rPr lang="de-DE"/>
              <a:t>Zufriedenheit zum Wirtschafts-Service </a:t>
            </a:r>
            <a:r>
              <a:rPr lang="de-DE" err="1"/>
              <a:t>Portal.NRW</a:t>
            </a:r>
            <a:r>
              <a:rPr lang="de-DE"/>
              <a:t> </a:t>
            </a:r>
            <a:br>
              <a:rPr lang="de-DE"/>
            </a:br>
            <a:endParaRPr lang="de-DE"/>
          </a:p>
        </p:txBody>
      </p:sp>
      <p:sp>
        <p:nvSpPr>
          <p:cNvPr id="3" name="Subtitle 2">
            <a:extLst>
              <a:ext uri="{FF2B5EF4-FFF2-40B4-BE49-F238E27FC236}">
                <a16:creationId xmlns:a16="http://schemas.microsoft.com/office/drawing/2014/main" id="{57F8621C-962A-DE5C-5702-00A12A6F7534}"/>
              </a:ext>
            </a:extLst>
          </p:cNvPr>
          <p:cNvSpPr>
            <a:spLocks noGrp="1"/>
          </p:cNvSpPr>
          <p:nvPr>
            <p:ph type="subTitle" idx="1"/>
          </p:nvPr>
        </p:nvSpPr>
        <p:spPr/>
        <p:txBody>
          <a:bodyPr>
            <a:normAutofit/>
          </a:bodyPr>
          <a:lstStyle/>
          <a:p>
            <a:r>
              <a:rPr lang="de-DE" sz="1600"/>
              <a:t>2. WSP-Infoveranstaltung 2025</a:t>
            </a:r>
          </a:p>
          <a:p>
            <a:r>
              <a:rPr lang="de-DE" sz="1600"/>
              <a:t>07.05.2025</a:t>
            </a:r>
          </a:p>
        </p:txBody>
      </p:sp>
      <p:sp>
        <p:nvSpPr>
          <p:cNvPr id="5" name="Slide Number Placeholder 4">
            <a:extLst>
              <a:ext uri="{FF2B5EF4-FFF2-40B4-BE49-F238E27FC236}">
                <a16:creationId xmlns:a16="http://schemas.microsoft.com/office/drawing/2014/main" id="{3881DED2-8E26-0ABD-2051-2BCC5CB2489D}"/>
              </a:ext>
            </a:extLst>
          </p:cNvPr>
          <p:cNvSpPr>
            <a:spLocks noGrp="1"/>
          </p:cNvSpPr>
          <p:nvPr>
            <p:ph type="sldNum" sz="quarter" idx="12"/>
          </p:nvPr>
        </p:nvSpPr>
        <p:spPr/>
        <p:txBody>
          <a:bodyPr/>
          <a:lstStyle/>
          <a:p>
            <a:fld id="{2FD561F3-FADA-DF43-977E-A09A0FDE6BED}" type="slidenum">
              <a:rPr lang="de-DE" noProof="0" smtClean="0"/>
              <a:t>1</a:t>
            </a:fld>
            <a:endParaRPr lang="de-DE" noProof="0"/>
          </a:p>
        </p:txBody>
      </p:sp>
      <p:sp>
        <p:nvSpPr>
          <p:cNvPr id="9" name="Textfeld 8">
            <a:extLst>
              <a:ext uri="{FF2B5EF4-FFF2-40B4-BE49-F238E27FC236}">
                <a16:creationId xmlns:a16="http://schemas.microsoft.com/office/drawing/2014/main" id="{9E4C2034-8E64-AA5D-102A-85AFE5C2270D}"/>
              </a:ext>
            </a:extLst>
          </p:cNvPr>
          <p:cNvSpPr txBox="1"/>
          <p:nvPr/>
        </p:nvSpPr>
        <p:spPr>
          <a:xfrm>
            <a:off x="10197885" y="121034"/>
            <a:ext cx="1821051" cy="307777"/>
          </a:xfrm>
          <a:prstGeom prst="rect">
            <a:avLst/>
          </a:prstGeom>
          <a:noFill/>
        </p:spPr>
        <p:txBody>
          <a:bodyPr wrap="square" rtlCol="0">
            <a:spAutoFit/>
          </a:bodyPr>
          <a:lstStyle/>
          <a:p>
            <a:r>
              <a:rPr lang="de-DE" sz="1400"/>
              <a:t>Überarbeitet (Jördis)</a:t>
            </a:r>
          </a:p>
        </p:txBody>
      </p:sp>
      <p:pic>
        <p:nvPicPr>
          <p:cNvPr id="13" name="Bildplatzhalter 6">
            <a:extLst>
              <a:ext uri="{FF2B5EF4-FFF2-40B4-BE49-F238E27FC236}">
                <a16:creationId xmlns:a16="http://schemas.microsoft.com/office/drawing/2014/main" id="{0E19BB7D-A9AA-DBD6-FE18-B29A0FE5D0D8}"/>
              </a:ext>
            </a:extLst>
          </p:cNvPr>
          <p:cNvPicPr>
            <a:picLocks noGrp="1" noChangeAspect="1"/>
          </p:cNvPicPr>
          <p:nvPr>
            <p:ph type="pic" sz="quarter" idx="13"/>
          </p:nvPr>
        </p:nvPicPr>
        <p:blipFill>
          <a:blip r:embed="rId3"/>
          <a:srcRect l="41156" t="121" r="31440" b="-121"/>
          <a:stretch/>
        </p:blipFill>
        <p:spPr>
          <a:xfrm>
            <a:off x="-6848" y="1030514"/>
            <a:ext cx="2842124" cy="5834519"/>
          </a:xfrm>
        </p:spPr>
      </p:pic>
    </p:spTree>
    <p:extLst>
      <p:ext uri="{BB962C8B-B14F-4D97-AF65-F5344CB8AC3E}">
        <p14:creationId xmlns:p14="http://schemas.microsoft.com/office/powerpoint/2010/main" val="122621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8B3C6-3669-01F9-EB59-4C4F83739642}"/>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26730674-A50A-29C5-C46A-E52F725F0CA5}"/>
              </a:ext>
            </a:extLst>
          </p:cNvPr>
          <p:cNvSpPr>
            <a:spLocks noGrp="1"/>
          </p:cNvSpPr>
          <p:nvPr>
            <p:ph type="title"/>
          </p:nvPr>
        </p:nvSpPr>
        <p:spPr/>
        <p:txBody>
          <a:bodyPr/>
          <a:lstStyle/>
          <a:p>
            <a:r>
              <a:rPr lang="de-DE"/>
              <a:t>Ergänzende Hinweise</a:t>
            </a:r>
          </a:p>
        </p:txBody>
      </p:sp>
      <p:sp>
        <p:nvSpPr>
          <p:cNvPr id="3" name="Foliennummernplatzhalter 2">
            <a:extLst>
              <a:ext uri="{FF2B5EF4-FFF2-40B4-BE49-F238E27FC236}">
                <a16:creationId xmlns:a16="http://schemas.microsoft.com/office/drawing/2014/main" id="{D66BE98C-7D9D-8C3D-82A0-2B31FADBDD24}"/>
              </a:ext>
            </a:extLst>
          </p:cNvPr>
          <p:cNvSpPr>
            <a:spLocks noGrp="1"/>
          </p:cNvSpPr>
          <p:nvPr>
            <p:ph type="sldNum" sz="quarter" idx="12"/>
          </p:nvPr>
        </p:nvSpPr>
        <p:spPr/>
        <p:txBody>
          <a:bodyPr/>
          <a:lstStyle/>
          <a:p>
            <a:fld id="{2FD561F3-FADA-DF43-977E-A09A0FDE6BED}" type="slidenum">
              <a:rPr lang="de-DE" noProof="0" smtClean="0"/>
              <a:t>10</a:t>
            </a:fld>
            <a:endParaRPr lang="de-DE" noProof="0"/>
          </a:p>
        </p:txBody>
      </p:sp>
      <p:sp>
        <p:nvSpPr>
          <p:cNvPr id="5" name="Rechteck 4">
            <a:extLst>
              <a:ext uri="{FF2B5EF4-FFF2-40B4-BE49-F238E27FC236}">
                <a16:creationId xmlns:a16="http://schemas.microsoft.com/office/drawing/2014/main" id="{6A4E796D-C4C2-4335-6535-E42DA723E3C3}"/>
              </a:ext>
            </a:extLst>
          </p:cNvPr>
          <p:cNvSpPr/>
          <p:nvPr/>
        </p:nvSpPr>
        <p:spPr>
          <a:xfrm>
            <a:off x="227013" y="2362200"/>
            <a:ext cx="2608262" cy="787400"/>
          </a:xfrm>
          <a:prstGeom prst="rect">
            <a:avLst/>
          </a:prstGeom>
          <a:solidFill>
            <a:srgbClr val="77BD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de-DE" sz="1700" b="1" i="0" u="none" strike="noStrike" kern="120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mn-cs"/>
              </a:rPr>
              <a:t>Zentrale Anlaufstelle für Sachbearbeitende</a:t>
            </a:r>
          </a:p>
        </p:txBody>
      </p:sp>
      <p:cxnSp>
        <p:nvCxnSpPr>
          <p:cNvPr id="10" name="Gerade Verbindung 9">
            <a:extLst>
              <a:ext uri="{FF2B5EF4-FFF2-40B4-BE49-F238E27FC236}">
                <a16:creationId xmlns:a16="http://schemas.microsoft.com/office/drawing/2014/main" id="{077AF1BE-B2B8-450C-D7E7-B00CE0FEF79E}"/>
              </a:ext>
            </a:extLst>
          </p:cNvPr>
          <p:cNvCxnSpPr>
            <a:cxnSpLocks/>
          </p:cNvCxnSpPr>
          <p:nvPr/>
        </p:nvCxnSpPr>
        <p:spPr>
          <a:xfrm flipH="1">
            <a:off x="214134" y="3246544"/>
            <a:ext cx="1174450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hteck 12">
            <a:extLst>
              <a:ext uri="{FF2B5EF4-FFF2-40B4-BE49-F238E27FC236}">
                <a16:creationId xmlns:a16="http://schemas.microsoft.com/office/drawing/2014/main" id="{9C870B80-B238-2670-9BA2-FBBFCE57E783}"/>
              </a:ext>
            </a:extLst>
          </p:cNvPr>
          <p:cNvSpPr/>
          <p:nvPr/>
        </p:nvSpPr>
        <p:spPr>
          <a:xfrm>
            <a:off x="2943023" y="2362200"/>
            <a:ext cx="9015613" cy="787400"/>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500"/>
              <a:t>https://</a:t>
            </a:r>
            <a:r>
              <a:rPr lang="de-DE" sz="1500" err="1"/>
              <a:t>wsp-veroeffentlichungen.nrw</a:t>
            </a:r>
            <a:r>
              <a:rPr lang="de-DE" sz="1500"/>
              <a:t>/ </a:t>
            </a:r>
          </a:p>
        </p:txBody>
      </p:sp>
      <p:sp>
        <p:nvSpPr>
          <p:cNvPr id="18" name="Rechteck 17">
            <a:extLst>
              <a:ext uri="{FF2B5EF4-FFF2-40B4-BE49-F238E27FC236}">
                <a16:creationId xmlns:a16="http://schemas.microsoft.com/office/drawing/2014/main" id="{85FDDE1C-A475-3CF8-29B1-8C259D4EDC57}"/>
              </a:ext>
            </a:extLst>
          </p:cNvPr>
          <p:cNvSpPr/>
          <p:nvPr/>
        </p:nvSpPr>
        <p:spPr>
          <a:xfrm>
            <a:off x="227013" y="3367433"/>
            <a:ext cx="2608262" cy="787400"/>
          </a:xfrm>
          <a:prstGeom prst="rect">
            <a:avLst/>
          </a:prstGeom>
          <a:solidFill>
            <a:srgbClr val="77BD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None/>
              <a:tabLst/>
              <a:defRPr/>
            </a:pPr>
            <a:r>
              <a:rPr kumimoji="0" lang="de-DE" sz="1600" b="1" i="0" u="none" strike="noStrike" kern="120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mn-cs"/>
              </a:rPr>
              <a:t>Jira-Ticketsystem</a:t>
            </a:r>
          </a:p>
        </p:txBody>
      </p:sp>
      <p:cxnSp>
        <p:nvCxnSpPr>
          <p:cNvPr id="19" name="Gerade Verbindung 18">
            <a:extLst>
              <a:ext uri="{FF2B5EF4-FFF2-40B4-BE49-F238E27FC236}">
                <a16:creationId xmlns:a16="http://schemas.microsoft.com/office/drawing/2014/main" id="{452D9AF4-5063-5A49-13C5-64544FD54330}"/>
              </a:ext>
            </a:extLst>
          </p:cNvPr>
          <p:cNvCxnSpPr>
            <a:cxnSpLocks/>
          </p:cNvCxnSpPr>
          <p:nvPr/>
        </p:nvCxnSpPr>
        <p:spPr>
          <a:xfrm flipH="1">
            <a:off x="214134" y="4251777"/>
            <a:ext cx="1174450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Rechteck 19">
            <a:extLst>
              <a:ext uri="{FF2B5EF4-FFF2-40B4-BE49-F238E27FC236}">
                <a16:creationId xmlns:a16="http://schemas.microsoft.com/office/drawing/2014/main" id="{2087E344-D6FA-86CE-08A8-EEA79426A84E}"/>
              </a:ext>
            </a:extLst>
          </p:cNvPr>
          <p:cNvSpPr/>
          <p:nvPr/>
        </p:nvSpPr>
        <p:spPr>
          <a:xfrm>
            <a:off x="2943023" y="3367433"/>
            <a:ext cx="9015613" cy="787400"/>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de-DE" sz="1500">
                <a:latin typeface="Arial" panose="020B0604020202020204" pitchFamily="34" charset="0"/>
                <a:cs typeface="+mn-cs"/>
              </a:rPr>
              <a:t>Anleitung &amp; FAQ direkt im System über „Jira System, Anleitung und FAQ“</a:t>
            </a:r>
          </a:p>
          <a:p>
            <a:endParaRPr lang="de-DE" sz="1500"/>
          </a:p>
        </p:txBody>
      </p:sp>
      <p:sp>
        <p:nvSpPr>
          <p:cNvPr id="21" name="Rechteck 20">
            <a:extLst>
              <a:ext uri="{FF2B5EF4-FFF2-40B4-BE49-F238E27FC236}">
                <a16:creationId xmlns:a16="http://schemas.microsoft.com/office/drawing/2014/main" id="{0098B048-1F67-95EA-999B-298EF0B72C1E}"/>
              </a:ext>
            </a:extLst>
          </p:cNvPr>
          <p:cNvSpPr/>
          <p:nvPr/>
        </p:nvSpPr>
        <p:spPr>
          <a:xfrm>
            <a:off x="227013" y="4348722"/>
            <a:ext cx="2608262" cy="787400"/>
          </a:xfrm>
          <a:prstGeom prst="rect">
            <a:avLst/>
          </a:prstGeom>
          <a:solidFill>
            <a:srgbClr val="77BD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None/>
              <a:tabLst/>
              <a:defRPr/>
            </a:pPr>
            <a:r>
              <a:rPr lang="de-DE" sz="1600" b="1">
                <a:solidFill>
                  <a:schemeClr val="tx1"/>
                </a:solidFill>
                <a:latin typeface="Arial" panose="020B0604020202020204" pitchFamily="34" charset="0"/>
                <a:cs typeface="+mn-cs"/>
              </a:rPr>
              <a:t>Unterschiedliche FAQ-Bereiche </a:t>
            </a:r>
          </a:p>
        </p:txBody>
      </p:sp>
      <p:cxnSp>
        <p:nvCxnSpPr>
          <p:cNvPr id="22" name="Gerade Verbindung 21">
            <a:extLst>
              <a:ext uri="{FF2B5EF4-FFF2-40B4-BE49-F238E27FC236}">
                <a16:creationId xmlns:a16="http://schemas.microsoft.com/office/drawing/2014/main" id="{4401B7C7-0896-4CB2-19D2-7CE3862DC58D}"/>
              </a:ext>
            </a:extLst>
          </p:cNvPr>
          <p:cNvCxnSpPr>
            <a:cxnSpLocks/>
          </p:cNvCxnSpPr>
          <p:nvPr/>
        </p:nvCxnSpPr>
        <p:spPr>
          <a:xfrm flipH="1">
            <a:off x="214134" y="5233066"/>
            <a:ext cx="1174450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Rechteck 22">
            <a:extLst>
              <a:ext uri="{FF2B5EF4-FFF2-40B4-BE49-F238E27FC236}">
                <a16:creationId xmlns:a16="http://schemas.microsoft.com/office/drawing/2014/main" id="{8881FA23-9F19-3AFB-971C-8ADE9B30617F}"/>
              </a:ext>
            </a:extLst>
          </p:cNvPr>
          <p:cNvSpPr/>
          <p:nvPr/>
        </p:nvSpPr>
        <p:spPr>
          <a:xfrm>
            <a:off x="2943023" y="4348722"/>
            <a:ext cx="9015613" cy="787400"/>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500"/>
              <a:t>FAQ im Portal: Für Antragsstellende</a:t>
            </a:r>
          </a:p>
          <a:p>
            <a:r>
              <a:rPr lang="de-DE" sz="1500"/>
              <a:t>FAQ auf Veröffentlichungsseite: Für Sachbearbeitende (über Jira verlinkt) </a:t>
            </a:r>
          </a:p>
        </p:txBody>
      </p:sp>
      <p:sp>
        <p:nvSpPr>
          <p:cNvPr id="24" name="Rechteck 23">
            <a:extLst>
              <a:ext uri="{FF2B5EF4-FFF2-40B4-BE49-F238E27FC236}">
                <a16:creationId xmlns:a16="http://schemas.microsoft.com/office/drawing/2014/main" id="{5DDCF1B6-738F-E7F1-0338-8548090104BA}"/>
              </a:ext>
            </a:extLst>
          </p:cNvPr>
          <p:cNvSpPr/>
          <p:nvPr/>
        </p:nvSpPr>
        <p:spPr>
          <a:xfrm>
            <a:off x="227013" y="5330011"/>
            <a:ext cx="2608262" cy="787400"/>
          </a:xfrm>
          <a:prstGeom prst="rect">
            <a:avLst/>
          </a:prstGeom>
          <a:solidFill>
            <a:srgbClr val="77BD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700" b="1">
                <a:solidFill>
                  <a:schemeClr val="tx1"/>
                </a:solidFill>
              </a:rPr>
              <a:t>Kommunikation</a:t>
            </a:r>
          </a:p>
        </p:txBody>
      </p:sp>
      <p:sp>
        <p:nvSpPr>
          <p:cNvPr id="26" name="Rechteck 25">
            <a:extLst>
              <a:ext uri="{FF2B5EF4-FFF2-40B4-BE49-F238E27FC236}">
                <a16:creationId xmlns:a16="http://schemas.microsoft.com/office/drawing/2014/main" id="{AE5E3F61-7909-63FB-29DD-1B5E5CFBEC44}"/>
              </a:ext>
            </a:extLst>
          </p:cNvPr>
          <p:cNvSpPr/>
          <p:nvPr/>
        </p:nvSpPr>
        <p:spPr>
          <a:xfrm>
            <a:off x="2943023" y="5330011"/>
            <a:ext cx="9015613" cy="787400"/>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500"/>
              <a:t>Kanäle sollen gebündelt werden – Optionen zur Verbesserung des Informationsflusses in Prüfung.</a:t>
            </a:r>
          </a:p>
        </p:txBody>
      </p:sp>
      <p:pic>
        <p:nvPicPr>
          <p:cNvPr id="30" name="Grafik 29">
            <a:extLst>
              <a:ext uri="{FF2B5EF4-FFF2-40B4-BE49-F238E27FC236}">
                <a16:creationId xmlns:a16="http://schemas.microsoft.com/office/drawing/2014/main" id="{99CED3E2-3346-0B8F-DD3C-4371B468BDF9}"/>
              </a:ext>
            </a:extLst>
          </p:cNvPr>
          <p:cNvPicPr>
            <a:picLocks noChangeAspect="1"/>
          </p:cNvPicPr>
          <p:nvPr/>
        </p:nvPicPr>
        <p:blipFill>
          <a:blip r:embed="rId3"/>
          <a:stretch>
            <a:fillRect/>
          </a:stretch>
        </p:blipFill>
        <p:spPr>
          <a:xfrm>
            <a:off x="3044441" y="3685715"/>
            <a:ext cx="6652835" cy="473112"/>
          </a:xfrm>
          <a:prstGeom prst="rect">
            <a:avLst/>
          </a:prstGeom>
        </p:spPr>
      </p:pic>
    </p:spTree>
    <p:extLst>
      <p:ext uri="{BB962C8B-B14F-4D97-AF65-F5344CB8AC3E}">
        <p14:creationId xmlns:p14="http://schemas.microsoft.com/office/powerpoint/2010/main" val="22340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A9705-A5DA-DF8A-F0E8-5DFD2C85C4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436E69-7F64-C42F-A7EA-A434F80ED423}"/>
              </a:ext>
            </a:extLst>
          </p:cNvPr>
          <p:cNvSpPr>
            <a:spLocks noGrp="1"/>
          </p:cNvSpPr>
          <p:nvPr>
            <p:ph type="title"/>
          </p:nvPr>
        </p:nvSpPr>
        <p:spPr/>
        <p:txBody>
          <a:bodyPr/>
          <a:lstStyle/>
          <a:p>
            <a:r>
              <a:rPr lang="de-DE"/>
              <a:t>Danke für Ihre Unterstützung!</a:t>
            </a:r>
          </a:p>
        </p:txBody>
      </p:sp>
      <p:sp>
        <p:nvSpPr>
          <p:cNvPr id="4" name="Slide Number Placeholder 3">
            <a:extLst>
              <a:ext uri="{FF2B5EF4-FFF2-40B4-BE49-F238E27FC236}">
                <a16:creationId xmlns:a16="http://schemas.microsoft.com/office/drawing/2014/main" id="{93E2D4DD-C5A3-1C21-46DE-278A28C9F4D5}"/>
              </a:ext>
            </a:extLst>
          </p:cNvPr>
          <p:cNvSpPr>
            <a:spLocks noGrp="1"/>
          </p:cNvSpPr>
          <p:nvPr>
            <p:ph type="sldNum" sz="quarter" idx="12"/>
          </p:nvPr>
        </p:nvSpPr>
        <p:spPr/>
        <p:txBody>
          <a:bodyPr/>
          <a:lstStyle/>
          <a:p>
            <a:fld id="{2FD561F3-FADA-DF43-977E-A09A0FDE6BED}" type="slidenum">
              <a:rPr lang="de-DE" noProof="0" smtClean="0"/>
              <a:t>11</a:t>
            </a:fld>
            <a:endParaRPr lang="de-DE" noProof="0"/>
          </a:p>
        </p:txBody>
      </p:sp>
      <p:pic>
        <p:nvPicPr>
          <p:cNvPr id="7" name="Picture Placeholder 6">
            <a:extLst>
              <a:ext uri="{FF2B5EF4-FFF2-40B4-BE49-F238E27FC236}">
                <a16:creationId xmlns:a16="http://schemas.microsoft.com/office/drawing/2014/main" id="{2A033270-0CE1-045E-A149-9C342830A8F0}"/>
              </a:ext>
            </a:extLst>
          </p:cNvPr>
          <p:cNvPicPr>
            <a:picLocks noGrp="1" noChangeAspect="1"/>
          </p:cNvPicPr>
          <p:nvPr>
            <p:ph type="pic" sz="quarter" idx="13"/>
          </p:nvPr>
        </p:nvPicPr>
        <p:blipFill>
          <a:blip r:embed="rId2"/>
          <a:srcRect l="33" r="33"/>
          <a:stretch/>
        </p:blipFill>
        <p:spPr>
          <a:xfrm>
            <a:off x="0" y="1066418"/>
            <a:ext cx="5802313" cy="5806096"/>
          </a:xfrm>
        </p:spPr>
      </p:pic>
      <p:sp>
        <p:nvSpPr>
          <p:cNvPr id="27" name="Inhaltsplatzhalter 2">
            <a:extLst>
              <a:ext uri="{FF2B5EF4-FFF2-40B4-BE49-F238E27FC236}">
                <a16:creationId xmlns:a16="http://schemas.microsoft.com/office/drawing/2014/main" id="{87B90A25-DFA4-83F1-4A2F-DCFF951BAB74}"/>
              </a:ext>
            </a:extLst>
          </p:cNvPr>
          <p:cNvSpPr txBox="1">
            <a:spLocks/>
          </p:cNvSpPr>
          <p:nvPr/>
        </p:nvSpPr>
        <p:spPr>
          <a:xfrm>
            <a:off x="6156326" y="2550696"/>
            <a:ext cx="5737598" cy="783663"/>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0"/>
              </a:spcBef>
              <a:spcAft>
                <a:spcPts val="1700"/>
              </a:spcAft>
              <a:buClr>
                <a:schemeClr val="accent3"/>
              </a:buClr>
              <a:buSzPct val="120000"/>
              <a:buFont typeface="Wingdings" pitchFamily="2" charset="2"/>
              <a:buChar char="§"/>
              <a:tabLst/>
              <a:defRPr sz="1700" b="0" i="0" kern="1200" baseline="0">
                <a:solidFill>
                  <a:schemeClr val="bg1"/>
                </a:solidFill>
                <a:latin typeface="+mn-lt"/>
                <a:ea typeface="+mn-ea"/>
                <a:cs typeface="Arial" panose="020B0604020202020204" pitchFamily="34" charset="0"/>
              </a:defRPr>
            </a:lvl1pPr>
            <a:lvl2pPr marL="540000" indent="-270000" algn="l" defTabSz="914400" rtl="0" eaLnBrk="1" latinLnBrk="0" hangingPunct="1">
              <a:lnSpc>
                <a:spcPct val="100000"/>
              </a:lnSpc>
              <a:spcBef>
                <a:spcPts val="0"/>
              </a:spcBef>
              <a:spcAft>
                <a:spcPts val="1700"/>
              </a:spcAft>
              <a:buClr>
                <a:schemeClr val="accent3"/>
              </a:buClr>
              <a:buSzPct val="110000"/>
              <a:buFont typeface="Wingdings" pitchFamily="2" charset="2"/>
              <a:buChar char="§"/>
              <a:tabLst/>
              <a:defRPr sz="1700" b="0" i="0" kern="1200" baseline="0">
                <a:solidFill>
                  <a:schemeClr val="bg1"/>
                </a:solidFill>
                <a:latin typeface="+mn-lt"/>
                <a:ea typeface="+mn-ea"/>
                <a:cs typeface="Arial" panose="020B0604020202020204" pitchFamily="34" charset="0"/>
              </a:defRPr>
            </a:lvl2pPr>
            <a:lvl3pPr marL="810000" indent="-270000" algn="l" defTabSz="914400" rtl="0" eaLnBrk="1" latinLnBrk="0" hangingPunct="1">
              <a:lnSpc>
                <a:spcPct val="100000"/>
              </a:lnSpc>
              <a:spcBef>
                <a:spcPts val="0"/>
              </a:spcBef>
              <a:spcAft>
                <a:spcPts val="1700"/>
              </a:spcAft>
              <a:buClr>
                <a:schemeClr val="accent3"/>
              </a:buClr>
              <a:buSzPct val="100000"/>
              <a:buFont typeface="Wingdings" pitchFamily="2" charset="2"/>
              <a:buChar char="§"/>
              <a:tabLst/>
              <a:defRPr sz="1700" b="0" i="0" kern="1200" baseline="0">
                <a:solidFill>
                  <a:schemeClr val="bg1"/>
                </a:solidFill>
                <a:latin typeface="+mn-lt"/>
                <a:ea typeface="+mn-ea"/>
                <a:cs typeface="Arial" panose="020B0604020202020204" pitchFamily="34" charset="0"/>
              </a:defRPr>
            </a:lvl3pPr>
            <a:lvl4pPr marL="1080000" indent="-270000" algn="l" defTabSz="914400" rtl="0" eaLnBrk="1" latinLnBrk="0" hangingPunct="1">
              <a:lnSpc>
                <a:spcPct val="100000"/>
              </a:lnSpc>
              <a:spcBef>
                <a:spcPts val="0"/>
              </a:spcBef>
              <a:spcAft>
                <a:spcPts val="1700"/>
              </a:spcAft>
              <a:buClr>
                <a:schemeClr val="accent3"/>
              </a:buClr>
              <a:buSzPct val="90000"/>
              <a:buFont typeface="Wingdings" pitchFamily="2" charset="2"/>
              <a:buChar char="§"/>
              <a:tabLst/>
              <a:defRPr sz="1700" b="0" i="0" kern="1200" baseline="0">
                <a:solidFill>
                  <a:schemeClr val="bg1"/>
                </a:solidFill>
                <a:latin typeface="+mn-lt"/>
                <a:ea typeface="+mn-ea"/>
                <a:cs typeface="Arial" panose="020B0604020202020204" pitchFamily="34" charset="0"/>
              </a:defRPr>
            </a:lvl4pPr>
            <a:lvl5pPr marL="1350000" indent="-270000" algn="l" defTabSz="914400" rtl="0" eaLnBrk="1" latinLnBrk="0" hangingPunct="1">
              <a:lnSpc>
                <a:spcPct val="100000"/>
              </a:lnSpc>
              <a:spcBef>
                <a:spcPts val="0"/>
              </a:spcBef>
              <a:spcAft>
                <a:spcPts val="1700"/>
              </a:spcAft>
              <a:buClr>
                <a:schemeClr val="accent3"/>
              </a:buClr>
              <a:buSzPct val="80000"/>
              <a:buFont typeface="Wingdings" pitchFamily="2" charset="2"/>
              <a:buChar char="§"/>
              <a:tabLst/>
              <a:defRPr sz="1700" b="0" i="0" kern="1200" baseline="0">
                <a:solidFill>
                  <a:schemeClr val="bg1"/>
                </a:solidFill>
                <a:latin typeface="+mn-lt"/>
                <a:ea typeface="+mn-ea"/>
                <a:cs typeface="Arial" panose="020B0604020202020204" pitchFamily="34" charset="0"/>
              </a:defRPr>
            </a:lvl5pPr>
            <a:lvl6pPr marL="1710000" indent="-270000" algn="l" defTabSz="914400" rtl="0" eaLnBrk="1" latinLnBrk="0" hangingPunct="1">
              <a:lnSpc>
                <a:spcPct val="100000"/>
              </a:lnSpc>
              <a:spcBef>
                <a:spcPts val="0"/>
              </a:spcBef>
              <a:spcAft>
                <a:spcPts val="1700"/>
              </a:spcAft>
              <a:buClr>
                <a:schemeClr val="accent3"/>
              </a:buClr>
              <a:buSzPct val="70000"/>
              <a:buFont typeface="Wingdings" pitchFamily="2" charset="2"/>
              <a:buChar char="§"/>
              <a:tabLst/>
              <a:defRPr sz="1700" kern="1200">
                <a:solidFill>
                  <a:schemeClr val="bg1"/>
                </a:solidFill>
                <a:latin typeface="+mn-lt"/>
                <a:ea typeface="+mn-ea"/>
                <a:cs typeface="+mn-cs"/>
              </a:defRPr>
            </a:lvl6pPr>
            <a:lvl7pPr marL="1980000" indent="-270000" algn="l" defTabSz="914400" rtl="0" eaLnBrk="1" latinLnBrk="0" hangingPunct="1">
              <a:lnSpc>
                <a:spcPct val="100000"/>
              </a:lnSpc>
              <a:spcBef>
                <a:spcPts val="0"/>
              </a:spcBef>
              <a:spcAft>
                <a:spcPts val="1700"/>
              </a:spcAft>
              <a:buClr>
                <a:schemeClr val="accent3"/>
              </a:buClr>
              <a:buSzPct val="60000"/>
              <a:buFont typeface="Wingdings" pitchFamily="2" charset="2"/>
              <a:buChar char="§"/>
              <a:defRPr sz="1700" kern="1200">
                <a:solidFill>
                  <a:schemeClr val="bg1"/>
                </a:solidFill>
                <a:latin typeface="+mn-lt"/>
                <a:ea typeface="+mn-ea"/>
                <a:cs typeface="+mn-cs"/>
              </a:defRPr>
            </a:lvl7pPr>
            <a:lvl8pPr marL="2250000" indent="-270000" algn="l" defTabSz="914400" rtl="0" eaLnBrk="1" latinLnBrk="0" hangingPunct="1">
              <a:lnSpc>
                <a:spcPct val="100000"/>
              </a:lnSpc>
              <a:spcBef>
                <a:spcPts val="0"/>
              </a:spcBef>
              <a:spcAft>
                <a:spcPts val="1700"/>
              </a:spcAft>
              <a:buClr>
                <a:schemeClr val="accent3"/>
              </a:buClr>
              <a:buSzPct val="50000"/>
              <a:buFont typeface="Wingdings" pitchFamily="2" charset="2"/>
              <a:buChar char="§"/>
              <a:defRPr sz="17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de-DE" sz="1300"/>
              <a:t>Für Rückfragen und Support stehen wir Ihnen selbstverständlich gern zur Verfügung:</a:t>
            </a:r>
            <a:br>
              <a:rPr lang="de-DE" sz="1300"/>
            </a:br>
            <a:r>
              <a:rPr lang="de-DE" sz="1400">
                <a:hlinkClick r:id="rId3" tooltip="mailto:wsp-support@digitales.nrw.de"/>
              </a:rPr>
              <a:t>WSP-Support@digitales.nrw.de</a:t>
            </a:r>
            <a:r>
              <a:rPr lang="de-DE" sz="1400"/>
              <a:t>.</a:t>
            </a:r>
            <a:endParaRPr lang="de-DE"/>
          </a:p>
        </p:txBody>
      </p:sp>
    </p:spTree>
    <p:extLst>
      <p:ext uri="{BB962C8B-B14F-4D97-AF65-F5344CB8AC3E}">
        <p14:creationId xmlns:p14="http://schemas.microsoft.com/office/powerpoint/2010/main" val="1527282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3DB62-F45C-5A96-6E9F-291FB3031FE8}"/>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61BFF6F-5409-61F0-43F8-60379D8FA8E6}"/>
              </a:ext>
            </a:extLst>
          </p:cNvPr>
          <p:cNvSpPr>
            <a:spLocks noGrp="1"/>
          </p:cNvSpPr>
          <p:nvPr>
            <p:ph type="sldNum" sz="quarter" idx="12"/>
          </p:nvPr>
        </p:nvSpPr>
        <p:spPr/>
        <p:txBody>
          <a:bodyPr/>
          <a:lstStyle/>
          <a:p>
            <a:fld id="{2FD561F3-FADA-DF43-977E-A09A0FDE6BED}" type="slidenum">
              <a:rPr lang="de-DE" noProof="0" smtClean="0"/>
              <a:t>2</a:t>
            </a:fld>
            <a:endParaRPr lang="de-DE" noProof="0"/>
          </a:p>
        </p:txBody>
      </p:sp>
      <p:sp>
        <p:nvSpPr>
          <p:cNvPr id="11" name="Rechteck 10">
            <a:extLst>
              <a:ext uri="{FF2B5EF4-FFF2-40B4-BE49-F238E27FC236}">
                <a16:creationId xmlns:a16="http://schemas.microsoft.com/office/drawing/2014/main" id="{B4D88DBF-7FB2-965E-F07F-B37AA962D7C6}"/>
              </a:ext>
            </a:extLst>
          </p:cNvPr>
          <p:cNvSpPr/>
          <p:nvPr/>
        </p:nvSpPr>
        <p:spPr>
          <a:xfrm>
            <a:off x="227013" y="2151869"/>
            <a:ext cx="1462915" cy="145649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r>
              <a:rPr lang="de-DE" b="1">
                <a:solidFill>
                  <a:schemeClr val="tx1"/>
                </a:solidFill>
              </a:rPr>
              <a:t>Eckdaten</a:t>
            </a:r>
          </a:p>
          <a:p>
            <a:pPr algn="ctr"/>
            <a:r>
              <a:rPr lang="de-DE" b="1">
                <a:solidFill>
                  <a:schemeClr val="tx1"/>
                </a:solidFill>
              </a:rPr>
              <a:t>zu der Umfrage</a:t>
            </a:r>
          </a:p>
        </p:txBody>
      </p:sp>
      <p:sp>
        <p:nvSpPr>
          <p:cNvPr id="15" name="Content Placeholder 2">
            <a:extLst>
              <a:ext uri="{FF2B5EF4-FFF2-40B4-BE49-F238E27FC236}">
                <a16:creationId xmlns:a16="http://schemas.microsoft.com/office/drawing/2014/main" id="{CA0F6FEB-98DA-4D71-DFD5-81D5219AF5B6}"/>
              </a:ext>
            </a:extLst>
          </p:cNvPr>
          <p:cNvSpPr>
            <a:spLocks noGrp="1"/>
          </p:cNvSpPr>
          <p:nvPr>
            <p:ph idx="1"/>
          </p:nvPr>
        </p:nvSpPr>
        <p:spPr>
          <a:xfrm>
            <a:off x="3574129" y="2259529"/>
            <a:ext cx="6752078" cy="1456497"/>
          </a:xfrm>
        </p:spPr>
        <p:txBody>
          <a:bodyPr/>
          <a:lstStyle/>
          <a:p>
            <a:pPr>
              <a:buFont typeface="Arial" panose="020B0604020202020204" pitchFamily="34" charset="0"/>
              <a:buChar char="•"/>
            </a:pPr>
            <a:r>
              <a:rPr lang="de-DE"/>
              <a:t>Start der Umfrage: 14.02.25 | Ende der Umfrage: 21.03.25</a:t>
            </a:r>
          </a:p>
          <a:p>
            <a:pPr>
              <a:buFont typeface="Arial" panose="020B0604020202020204" pitchFamily="34" charset="0"/>
              <a:buChar char="•"/>
            </a:pPr>
            <a:r>
              <a:rPr lang="de-DE"/>
              <a:t>Laufzeit: 5 Wochen</a:t>
            </a:r>
          </a:p>
          <a:p>
            <a:pPr>
              <a:buFont typeface="Arial" panose="020B0604020202020204" pitchFamily="34" charset="0"/>
              <a:buChar char="•"/>
            </a:pPr>
            <a:r>
              <a:rPr lang="de-DE"/>
              <a:t>396 Kommunen in NRW</a:t>
            </a:r>
          </a:p>
          <a:p>
            <a:pPr marL="0" indent="0">
              <a:buNone/>
            </a:pPr>
            <a:endParaRPr lang="de-DE"/>
          </a:p>
          <a:p>
            <a:pPr lvl="2">
              <a:buFont typeface="Arial" panose="020B0604020202020204" pitchFamily="34" charset="0"/>
              <a:buChar char="•"/>
            </a:pPr>
            <a:endParaRPr lang="de-DE"/>
          </a:p>
          <a:p>
            <a:pPr lvl="1">
              <a:buFont typeface="Arial" panose="020B0604020202020204" pitchFamily="34" charset="0"/>
              <a:buChar char="•"/>
            </a:pPr>
            <a:endParaRPr lang="de-DE"/>
          </a:p>
        </p:txBody>
      </p:sp>
      <p:sp>
        <p:nvSpPr>
          <p:cNvPr id="29" name="Rechteck 28">
            <a:extLst>
              <a:ext uri="{FF2B5EF4-FFF2-40B4-BE49-F238E27FC236}">
                <a16:creationId xmlns:a16="http://schemas.microsoft.com/office/drawing/2014/main" id="{40CB6555-0A1E-7BE4-1C8D-82E604D6F2BA}"/>
              </a:ext>
            </a:extLst>
          </p:cNvPr>
          <p:cNvSpPr/>
          <p:nvPr/>
        </p:nvSpPr>
        <p:spPr>
          <a:xfrm>
            <a:off x="1762458" y="2151869"/>
            <a:ext cx="1462915" cy="145649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b="1">
              <a:solidFill>
                <a:schemeClr val="tx1"/>
              </a:solidFill>
            </a:endParaRPr>
          </a:p>
        </p:txBody>
      </p:sp>
      <p:sp>
        <p:nvSpPr>
          <p:cNvPr id="30" name="Rechteck 29">
            <a:extLst>
              <a:ext uri="{FF2B5EF4-FFF2-40B4-BE49-F238E27FC236}">
                <a16:creationId xmlns:a16="http://schemas.microsoft.com/office/drawing/2014/main" id="{7AB0D87F-64CD-C128-8B92-D4D2C121D64C}"/>
              </a:ext>
            </a:extLst>
          </p:cNvPr>
          <p:cNvSpPr/>
          <p:nvPr/>
        </p:nvSpPr>
        <p:spPr>
          <a:xfrm>
            <a:off x="227013" y="4003300"/>
            <a:ext cx="1462915" cy="145649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b="1">
                <a:solidFill>
                  <a:schemeClr val="tx1"/>
                </a:solidFill>
              </a:rPr>
              <a:t>Ziele der Umfrage</a:t>
            </a:r>
          </a:p>
        </p:txBody>
      </p:sp>
      <p:sp>
        <p:nvSpPr>
          <p:cNvPr id="31" name="Content Placeholder 2">
            <a:extLst>
              <a:ext uri="{FF2B5EF4-FFF2-40B4-BE49-F238E27FC236}">
                <a16:creationId xmlns:a16="http://schemas.microsoft.com/office/drawing/2014/main" id="{30B70E08-8DE2-202E-B591-7B10ED361DB9}"/>
              </a:ext>
            </a:extLst>
          </p:cNvPr>
          <p:cNvSpPr txBox="1">
            <a:spLocks/>
          </p:cNvSpPr>
          <p:nvPr/>
        </p:nvSpPr>
        <p:spPr>
          <a:xfrm>
            <a:off x="3574129" y="4110960"/>
            <a:ext cx="6752078" cy="1456497"/>
          </a:xfrm>
          <a:prstGeom prst="rect">
            <a:avLst/>
          </a:prstGeom>
        </p:spPr>
        <p:txBody>
          <a:bodyPr vert="horz" lIns="0" tIns="0" rIns="0" bIns="0" rtlCol="0">
            <a:noAutofit/>
          </a:bodyPr>
          <a:lstStyle>
            <a:lvl1pPr marL="270000" indent="-270000" algn="l" defTabSz="914400" rtl="0" eaLnBrk="1" latinLnBrk="0" hangingPunct="1">
              <a:lnSpc>
                <a:spcPct val="100000"/>
              </a:lnSpc>
              <a:spcBef>
                <a:spcPts val="0"/>
              </a:spcBef>
              <a:spcAft>
                <a:spcPts val="1700"/>
              </a:spcAft>
              <a:buClr>
                <a:schemeClr val="accent3"/>
              </a:buClr>
              <a:buSzPct val="120000"/>
              <a:buFont typeface="Wingdings" pitchFamily="2" charset="2"/>
              <a:buChar char="§"/>
              <a:tabLst/>
              <a:defRPr lang="de-DE" sz="1700" b="0" i="0" kern="1200" baseline="0" noProof="0" dirty="0">
                <a:solidFill>
                  <a:schemeClr val="bg1"/>
                </a:solidFill>
                <a:latin typeface="+mn-lt"/>
                <a:ea typeface="+mn-ea"/>
                <a:cs typeface="Arial" panose="020B0604020202020204" pitchFamily="34" charset="0"/>
              </a:defRPr>
            </a:lvl1pPr>
            <a:lvl2pPr marL="540000" indent="-270000" algn="l" defTabSz="914400" rtl="0" eaLnBrk="1" latinLnBrk="0" hangingPunct="1">
              <a:lnSpc>
                <a:spcPct val="100000"/>
              </a:lnSpc>
              <a:spcBef>
                <a:spcPts val="0"/>
              </a:spcBef>
              <a:spcAft>
                <a:spcPts val="1700"/>
              </a:spcAft>
              <a:buClr>
                <a:schemeClr val="accent3"/>
              </a:buClr>
              <a:buSzPct val="110000"/>
              <a:buFont typeface="Wingdings" pitchFamily="2" charset="2"/>
              <a:buChar char="§"/>
              <a:tabLst/>
              <a:defRPr lang="de-DE" sz="1700" b="0" i="0" kern="1200" baseline="0" noProof="0" dirty="0">
                <a:solidFill>
                  <a:schemeClr val="bg1"/>
                </a:solidFill>
                <a:latin typeface="+mn-lt"/>
                <a:ea typeface="+mn-ea"/>
                <a:cs typeface="Arial" panose="020B0604020202020204" pitchFamily="34" charset="0"/>
              </a:defRPr>
            </a:lvl2pPr>
            <a:lvl3pPr marL="810000" indent="-270000" algn="l" defTabSz="914400" rtl="0" eaLnBrk="1" latinLnBrk="0" hangingPunct="1">
              <a:lnSpc>
                <a:spcPct val="100000"/>
              </a:lnSpc>
              <a:spcBef>
                <a:spcPts val="0"/>
              </a:spcBef>
              <a:spcAft>
                <a:spcPts val="1700"/>
              </a:spcAft>
              <a:buClr>
                <a:schemeClr val="accent3"/>
              </a:buClr>
              <a:buSzPct val="100000"/>
              <a:buFont typeface="Wingdings" pitchFamily="2" charset="2"/>
              <a:buChar char="§"/>
              <a:tabLst/>
              <a:defRPr lang="de-DE" sz="1700" b="0" i="0" kern="1200" baseline="0" noProof="0" dirty="0">
                <a:solidFill>
                  <a:schemeClr val="bg1"/>
                </a:solidFill>
                <a:latin typeface="+mn-lt"/>
                <a:ea typeface="+mn-ea"/>
                <a:cs typeface="Arial" panose="020B0604020202020204" pitchFamily="34" charset="0"/>
              </a:defRPr>
            </a:lvl3pPr>
            <a:lvl4pPr marL="1080000" indent="-270000" algn="l" defTabSz="914400" rtl="0" eaLnBrk="1" latinLnBrk="0" hangingPunct="1">
              <a:lnSpc>
                <a:spcPct val="100000"/>
              </a:lnSpc>
              <a:spcBef>
                <a:spcPts val="0"/>
              </a:spcBef>
              <a:spcAft>
                <a:spcPts val="1700"/>
              </a:spcAft>
              <a:buClr>
                <a:schemeClr val="accent3"/>
              </a:buClr>
              <a:buSzPct val="90000"/>
              <a:buFont typeface="Wingdings" pitchFamily="2" charset="2"/>
              <a:buChar char="§"/>
              <a:tabLst/>
              <a:defRPr lang="de-DE" sz="1700" b="0" i="0" kern="1200" baseline="0" noProof="0" dirty="0">
                <a:solidFill>
                  <a:schemeClr val="bg1"/>
                </a:solidFill>
                <a:latin typeface="+mn-lt"/>
                <a:ea typeface="+mn-ea"/>
                <a:cs typeface="Arial" panose="020B0604020202020204" pitchFamily="34" charset="0"/>
              </a:defRPr>
            </a:lvl4pPr>
            <a:lvl5pPr marL="1350000" indent="-270000" algn="l" defTabSz="914400" rtl="0" eaLnBrk="1" latinLnBrk="0" hangingPunct="1">
              <a:lnSpc>
                <a:spcPct val="100000"/>
              </a:lnSpc>
              <a:spcBef>
                <a:spcPts val="0"/>
              </a:spcBef>
              <a:spcAft>
                <a:spcPts val="1700"/>
              </a:spcAft>
              <a:buClr>
                <a:schemeClr val="accent3"/>
              </a:buClr>
              <a:buSzPct val="80000"/>
              <a:buFont typeface="Wingdings" pitchFamily="2" charset="2"/>
              <a:buChar char="§"/>
              <a:tabLst/>
              <a:defRPr lang="de-DE" sz="1700" b="0" i="0" kern="1200" baseline="0" noProof="0" dirty="0">
                <a:solidFill>
                  <a:schemeClr val="bg1"/>
                </a:solidFill>
                <a:latin typeface="+mn-lt"/>
                <a:ea typeface="+mn-ea"/>
                <a:cs typeface="Arial" panose="020B0604020202020204" pitchFamily="34" charset="0"/>
              </a:defRPr>
            </a:lvl5pPr>
            <a:lvl6pPr marL="1620000" indent="-270000" algn="l" defTabSz="914400" rtl="0" eaLnBrk="1" latinLnBrk="0" hangingPunct="1">
              <a:lnSpc>
                <a:spcPct val="100000"/>
              </a:lnSpc>
              <a:spcBef>
                <a:spcPts val="0"/>
              </a:spcBef>
              <a:spcAft>
                <a:spcPts val="1700"/>
              </a:spcAft>
              <a:buClr>
                <a:schemeClr val="accent3"/>
              </a:buClr>
              <a:buSzPct val="70000"/>
              <a:buFont typeface="Wingdings" pitchFamily="2" charset="2"/>
              <a:buChar char="§"/>
              <a:tabLst/>
              <a:defRPr sz="1700" kern="1200">
                <a:solidFill>
                  <a:schemeClr val="bg1"/>
                </a:solidFill>
                <a:latin typeface="+mn-lt"/>
                <a:ea typeface="+mn-ea"/>
                <a:cs typeface="+mn-cs"/>
              </a:defRPr>
            </a:lvl6pPr>
            <a:lvl7pPr marL="1890000" indent="-270000" algn="l" defTabSz="914400" rtl="0" eaLnBrk="1" latinLnBrk="0" hangingPunct="1">
              <a:lnSpc>
                <a:spcPct val="100000"/>
              </a:lnSpc>
              <a:spcBef>
                <a:spcPts val="0"/>
              </a:spcBef>
              <a:spcAft>
                <a:spcPts val="1700"/>
              </a:spcAft>
              <a:buClr>
                <a:schemeClr val="accent3"/>
              </a:buClr>
              <a:buSzPct val="60000"/>
              <a:buFont typeface="Wingdings" pitchFamily="2" charset="2"/>
              <a:buChar char="§"/>
              <a:defRPr sz="1700" kern="1200">
                <a:solidFill>
                  <a:schemeClr val="bg1"/>
                </a:solidFill>
                <a:latin typeface="+mn-lt"/>
                <a:ea typeface="+mn-ea"/>
                <a:cs typeface="+mn-cs"/>
              </a:defRPr>
            </a:lvl7pPr>
            <a:lvl8pPr marL="2160000" indent="-270000" algn="l" defTabSz="914400" rtl="0" eaLnBrk="1" latinLnBrk="0" hangingPunct="1">
              <a:lnSpc>
                <a:spcPct val="100000"/>
              </a:lnSpc>
              <a:spcBef>
                <a:spcPts val="0"/>
              </a:spcBef>
              <a:spcAft>
                <a:spcPts val="1700"/>
              </a:spcAft>
              <a:buClr>
                <a:schemeClr val="accent3"/>
              </a:buClr>
              <a:buSzPct val="50000"/>
              <a:buFont typeface="Wingdings" pitchFamily="2" charset="2"/>
              <a:buChar char="§"/>
              <a:defRPr sz="17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9pPr>
          </a:lstStyle>
          <a:p>
            <a:pPr>
              <a:buFont typeface="Arial" panose="020B0604020202020204" pitchFamily="34" charset="0"/>
              <a:buChar char="•"/>
            </a:pPr>
            <a:r>
              <a:rPr lang="de-DE"/>
              <a:t>die Zufriedenheit und Nutzung des WSP.NRW evaluieren</a:t>
            </a:r>
          </a:p>
          <a:p>
            <a:pPr>
              <a:buFont typeface="Arial" panose="020B0604020202020204" pitchFamily="34" charset="0"/>
              <a:buChar char="•"/>
            </a:pPr>
            <a:r>
              <a:rPr lang="de-DE"/>
              <a:t>Hürden und Optimierungspotenziale identifizieren, um die digitalen Verwaltungsprozesse in NRW effizienter zu gestalten und insgesamt zu verbessern</a:t>
            </a:r>
          </a:p>
          <a:p>
            <a:pPr lvl="2">
              <a:buFont typeface="Arial" panose="020B0604020202020204" pitchFamily="34" charset="0"/>
              <a:buChar char="•"/>
            </a:pPr>
            <a:endParaRPr lang="de-DE"/>
          </a:p>
          <a:p>
            <a:pPr lvl="1">
              <a:buFont typeface="Arial" panose="020B0604020202020204" pitchFamily="34" charset="0"/>
              <a:buChar char="•"/>
            </a:pPr>
            <a:endParaRPr lang="de-DE"/>
          </a:p>
        </p:txBody>
      </p:sp>
      <p:sp>
        <p:nvSpPr>
          <p:cNvPr id="32" name="Rechteck 31">
            <a:extLst>
              <a:ext uri="{FF2B5EF4-FFF2-40B4-BE49-F238E27FC236}">
                <a16:creationId xmlns:a16="http://schemas.microsoft.com/office/drawing/2014/main" id="{F064DB0C-0898-9F7D-961D-F4060F24EDC2}"/>
              </a:ext>
            </a:extLst>
          </p:cNvPr>
          <p:cNvSpPr/>
          <p:nvPr/>
        </p:nvSpPr>
        <p:spPr>
          <a:xfrm>
            <a:off x="1762458" y="4003300"/>
            <a:ext cx="1462915" cy="145649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b="1">
              <a:solidFill>
                <a:schemeClr val="tx1"/>
              </a:solidFill>
            </a:endParaRPr>
          </a:p>
        </p:txBody>
      </p:sp>
      <p:grpSp>
        <p:nvGrpSpPr>
          <p:cNvPr id="33" name="Picture 44" descr="Icon mit einer Zielscheibe und einem Pfeil, der im Zentrum steckt">
            <a:extLst>
              <a:ext uri="{FF2B5EF4-FFF2-40B4-BE49-F238E27FC236}">
                <a16:creationId xmlns:a16="http://schemas.microsoft.com/office/drawing/2014/main" id="{E24CF554-73ED-B732-5894-C46868FE086F}"/>
              </a:ext>
            </a:extLst>
          </p:cNvPr>
          <p:cNvGrpSpPr/>
          <p:nvPr/>
        </p:nvGrpSpPr>
        <p:grpSpPr>
          <a:xfrm>
            <a:off x="2123541" y="4314938"/>
            <a:ext cx="826022" cy="824975"/>
            <a:chOff x="865479" y="3852467"/>
            <a:chExt cx="595395" cy="594640"/>
          </a:xfrm>
          <a:solidFill>
            <a:schemeClr val="tx1"/>
          </a:solidFill>
        </p:grpSpPr>
        <p:sp>
          <p:nvSpPr>
            <p:cNvPr id="34" name="Freeform 94">
              <a:extLst>
                <a:ext uri="{FF2B5EF4-FFF2-40B4-BE49-F238E27FC236}">
                  <a16:creationId xmlns:a16="http://schemas.microsoft.com/office/drawing/2014/main" id="{ACDEC6D3-4446-D682-CEEF-5A30AD2334F6}"/>
                </a:ext>
              </a:extLst>
            </p:cNvPr>
            <p:cNvSpPr/>
            <p:nvPr/>
          </p:nvSpPr>
          <p:spPr>
            <a:xfrm>
              <a:off x="963661" y="4025610"/>
              <a:ext cx="320539" cy="328616"/>
            </a:xfrm>
            <a:custGeom>
              <a:avLst/>
              <a:gdLst>
                <a:gd name="connsiteX0" fmla="*/ 185509 w 320539"/>
                <a:gd name="connsiteY0" fmla="*/ 48460 h 328616"/>
                <a:gd name="connsiteX1" fmla="*/ 221602 w 320539"/>
                <a:gd name="connsiteY1" fmla="*/ 12367 h 328616"/>
                <a:gd name="connsiteX2" fmla="*/ 160270 w 320539"/>
                <a:gd name="connsiteY2" fmla="*/ 0 h 328616"/>
                <a:gd name="connsiteX3" fmla="*/ 0 w 320539"/>
                <a:gd name="connsiteY3" fmla="*/ 164308 h 328616"/>
                <a:gd name="connsiteX4" fmla="*/ 160270 w 320539"/>
                <a:gd name="connsiteY4" fmla="*/ 328617 h 328616"/>
                <a:gd name="connsiteX5" fmla="*/ 320540 w 320539"/>
                <a:gd name="connsiteY5" fmla="*/ 164308 h 328616"/>
                <a:gd name="connsiteX6" fmla="*/ 309687 w 320539"/>
                <a:gd name="connsiteY6" fmla="*/ 104743 h 328616"/>
                <a:gd name="connsiteX7" fmla="*/ 271828 w 320539"/>
                <a:gd name="connsiteY7" fmla="*/ 142602 h 328616"/>
                <a:gd name="connsiteX8" fmla="*/ 273847 w 320539"/>
                <a:gd name="connsiteY8" fmla="*/ 164308 h 328616"/>
                <a:gd name="connsiteX9" fmla="*/ 160270 w 320539"/>
                <a:gd name="connsiteY9" fmla="*/ 283186 h 328616"/>
                <a:gd name="connsiteX10" fmla="*/ 46693 w 320539"/>
                <a:gd name="connsiteY10" fmla="*/ 164308 h 328616"/>
                <a:gd name="connsiteX11" fmla="*/ 160270 w 320539"/>
                <a:gd name="connsiteY11" fmla="*/ 45431 h 328616"/>
                <a:gd name="connsiteX12" fmla="*/ 185509 w 320539"/>
                <a:gd name="connsiteY12" fmla="*/ 48460 h 32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0539" h="328616">
                  <a:moveTo>
                    <a:pt x="185509" y="48460"/>
                  </a:moveTo>
                  <a:lnTo>
                    <a:pt x="221602" y="12367"/>
                  </a:lnTo>
                  <a:cubicBezTo>
                    <a:pt x="202672" y="4291"/>
                    <a:pt x="181976" y="0"/>
                    <a:pt x="160270" y="0"/>
                  </a:cubicBezTo>
                  <a:cubicBezTo>
                    <a:pt x="71680" y="0"/>
                    <a:pt x="0" y="73699"/>
                    <a:pt x="0" y="164308"/>
                  </a:cubicBezTo>
                  <a:cubicBezTo>
                    <a:pt x="0" y="255170"/>
                    <a:pt x="71680" y="328617"/>
                    <a:pt x="160270" y="328617"/>
                  </a:cubicBezTo>
                  <a:cubicBezTo>
                    <a:pt x="248860" y="328617"/>
                    <a:pt x="320540" y="254918"/>
                    <a:pt x="320540" y="164308"/>
                  </a:cubicBezTo>
                  <a:cubicBezTo>
                    <a:pt x="320540" y="143360"/>
                    <a:pt x="316754" y="123168"/>
                    <a:pt x="309687" y="104743"/>
                  </a:cubicBezTo>
                  <a:lnTo>
                    <a:pt x="271828" y="142602"/>
                  </a:lnTo>
                  <a:cubicBezTo>
                    <a:pt x="273090" y="149669"/>
                    <a:pt x="273847" y="156989"/>
                    <a:pt x="273847" y="164308"/>
                  </a:cubicBezTo>
                  <a:cubicBezTo>
                    <a:pt x="273847" y="229931"/>
                    <a:pt x="223116" y="283186"/>
                    <a:pt x="160270" y="283186"/>
                  </a:cubicBezTo>
                  <a:cubicBezTo>
                    <a:pt x="97676" y="283186"/>
                    <a:pt x="46693" y="229931"/>
                    <a:pt x="46693" y="164308"/>
                  </a:cubicBezTo>
                  <a:cubicBezTo>
                    <a:pt x="46693" y="98686"/>
                    <a:pt x="97424" y="45431"/>
                    <a:pt x="160270" y="45431"/>
                  </a:cubicBezTo>
                  <a:cubicBezTo>
                    <a:pt x="168851" y="45431"/>
                    <a:pt x="177433" y="46440"/>
                    <a:pt x="185509" y="48460"/>
                  </a:cubicBezTo>
                  <a:close/>
                </a:path>
              </a:pathLst>
            </a:custGeom>
            <a:grpFill/>
            <a:ln w="2518" cap="flat">
              <a:noFill/>
              <a:prstDash val="solid"/>
              <a:miter/>
            </a:ln>
          </p:spPr>
          <p:txBody>
            <a:bodyPr rtlCol="0" anchor="ctr"/>
            <a:lstStyle/>
            <a:p>
              <a:endParaRPr lang="de-DE"/>
            </a:p>
          </p:txBody>
        </p:sp>
        <p:sp>
          <p:nvSpPr>
            <p:cNvPr id="35" name="Freeform 95">
              <a:extLst>
                <a:ext uri="{FF2B5EF4-FFF2-40B4-BE49-F238E27FC236}">
                  <a16:creationId xmlns:a16="http://schemas.microsoft.com/office/drawing/2014/main" id="{4F7D134A-04F2-5477-77D4-AD1E03E0F0C9}"/>
                </a:ext>
              </a:extLst>
            </p:cNvPr>
            <p:cNvSpPr/>
            <p:nvPr/>
          </p:nvSpPr>
          <p:spPr>
            <a:xfrm>
              <a:off x="1116862" y="3852467"/>
              <a:ext cx="344012" cy="344012"/>
            </a:xfrm>
            <a:custGeom>
              <a:avLst/>
              <a:gdLst>
                <a:gd name="connsiteX0" fmla="*/ 0 w 344012"/>
                <a:gd name="connsiteY0" fmla="*/ 312716 h 344012"/>
                <a:gd name="connsiteX1" fmla="*/ 0 w 344012"/>
                <a:gd name="connsiteY1" fmla="*/ 312716 h 344012"/>
                <a:gd name="connsiteX2" fmla="*/ 0 w 344012"/>
                <a:gd name="connsiteY2" fmla="*/ 312716 h 344012"/>
                <a:gd name="connsiteX3" fmla="*/ 10601 w 344012"/>
                <a:gd name="connsiteY3" fmla="*/ 323064 h 344012"/>
                <a:gd name="connsiteX4" fmla="*/ 31297 w 344012"/>
                <a:gd name="connsiteY4" fmla="*/ 344013 h 344012"/>
                <a:gd name="connsiteX5" fmla="*/ 185509 w 344012"/>
                <a:gd name="connsiteY5" fmla="*/ 189800 h 344012"/>
                <a:gd name="connsiteX6" fmla="*/ 254160 w 344012"/>
                <a:gd name="connsiteY6" fmla="*/ 196615 h 344012"/>
                <a:gd name="connsiteX7" fmla="*/ 344013 w 344012"/>
                <a:gd name="connsiteY7" fmla="*/ 106763 h 344012"/>
                <a:gd name="connsiteX8" fmla="*/ 227911 w 344012"/>
                <a:gd name="connsiteY8" fmla="*/ 115596 h 344012"/>
                <a:gd name="connsiteX9" fmla="*/ 227911 w 344012"/>
                <a:gd name="connsiteY9" fmla="*/ 115092 h 344012"/>
                <a:gd name="connsiteX10" fmla="*/ 237250 w 344012"/>
                <a:gd name="connsiteY10" fmla="*/ 0 h 344012"/>
                <a:gd name="connsiteX11" fmla="*/ 147398 w 344012"/>
                <a:gd name="connsiteY11" fmla="*/ 89852 h 344012"/>
                <a:gd name="connsiteX12" fmla="*/ 154212 w 344012"/>
                <a:gd name="connsiteY12" fmla="*/ 158503 h 34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4012" h="344012">
                  <a:moveTo>
                    <a:pt x="0" y="312716"/>
                  </a:moveTo>
                  <a:lnTo>
                    <a:pt x="0" y="312716"/>
                  </a:lnTo>
                  <a:lnTo>
                    <a:pt x="0" y="312716"/>
                  </a:lnTo>
                  <a:lnTo>
                    <a:pt x="10601" y="323064"/>
                  </a:lnTo>
                  <a:lnTo>
                    <a:pt x="31297" y="344013"/>
                  </a:lnTo>
                  <a:lnTo>
                    <a:pt x="185509" y="189800"/>
                  </a:lnTo>
                  <a:lnTo>
                    <a:pt x="254160" y="196615"/>
                  </a:lnTo>
                  <a:lnTo>
                    <a:pt x="344013" y="106763"/>
                  </a:lnTo>
                  <a:lnTo>
                    <a:pt x="227911" y="115596"/>
                  </a:lnTo>
                  <a:lnTo>
                    <a:pt x="227911" y="115092"/>
                  </a:lnTo>
                  <a:lnTo>
                    <a:pt x="237250" y="0"/>
                  </a:lnTo>
                  <a:lnTo>
                    <a:pt x="147398" y="89852"/>
                  </a:lnTo>
                  <a:lnTo>
                    <a:pt x="154212" y="158503"/>
                  </a:lnTo>
                  <a:close/>
                </a:path>
              </a:pathLst>
            </a:custGeom>
            <a:grpFill/>
            <a:ln w="2518" cap="flat">
              <a:noFill/>
              <a:prstDash val="solid"/>
              <a:miter/>
            </a:ln>
          </p:spPr>
          <p:txBody>
            <a:bodyPr rtlCol="0" anchor="ctr"/>
            <a:lstStyle/>
            <a:p>
              <a:endParaRPr lang="de-DE"/>
            </a:p>
          </p:txBody>
        </p:sp>
        <p:sp>
          <p:nvSpPr>
            <p:cNvPr id="36" name="Freeform 96">
              <a:extLst>
                <a:ext uri="{FF2B5EF4-FFF2-40B4-BE49-F238E27FC236}">
                  <a16:creationId xmlns:a16="http://schemas.microsoft.com/office/drawing/2014/main" id="{3DD79CAF-BC83-7513-E84E-A305ED16722E}"/>
                </a:ext>
              </a:extLst>
            </p:cNvPr>
            <p:cNvSpPr/>
            <p:nvPr/>
          </p:nvSpPr>
          <p:spPr>
            <a:xfrm>
              <a:off x="1060075" y="4135906"/>
              <a:ext cx="117363" cy="120139"/>
            </a:xfrm>
            <a:custGeom>
              <a:avLst/>
              <a:gdLst>
                <a:gd name="connsiteX0" fmla="*/ 48712 w 117363"/>
                <a:gd name="connsiteY0" fmla="*/ 21201 h 120139"/>
                <a:gd name="connsiteX1" fmla="*/ 48712 w 117363"/>
                <a:gd name="connsiteY1" fmla="*/ 21201 h 120139"/>
                <a:gd name="connsiteX2" fmla="*/ 27511 w 117363"/>
                <a:gd name="connsiteY2" fmla="*/ 0 h 120139"/>
                <a:gd name="connsiteX3" fmla="*/ 0 w 117363"/>
                <a:gd name="connsiteY3" fmla="*/ 54265 h 120139"/>
                <a:gd name="connsiteX4" fmla="*/ 63856 w 117363"/>
                <a:gd name="connsiteY4" fmla="*/ 120139 h 120139"/>
                <a:gd name="connsiteX5" fmla="*/ 117363 w 117363"/>
                <a:gd name="connsiteY5" fmla="*/ 89852 h 120139"/>
                <a:gd name="connsiteX6" fmla="*/ 96162 w 117363"/>
                <a:gd name="connsiteY6" fmla="*/ 68651 h 120139"/>
                <a:gd name="connsiteX7" fmla="*/ 39373 w 117363"/>
                <a:gd name="connsiteY7" fmla="*/ 77737 h 120139"/>
                <a:gd name="connsiteX8" fmla="*/ 48712 w 117363"/>
                <a:gd name="connsiteY8" fmla="*/ 21201 h 120139"/>
                <a:gd name="connsiteX9" fmla="*/ 48712 w 117363"/>
                <a:gd name="connsiteY9" fmla="*/ 21201 h 12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363" h="120139">
                  <a:moveTo>
                    <a:pt x="48712" y="21201"/>
                  </a:moveTo>
                  <a:lnTo>
                    <a:pt x="48712" y="21201"/>
                  </a:lnTo>
                  <a:lnTo>
                    <a:pt x="27511" y="0"/>
                  </a:lnTo>
                  <a:cubicBezTo>
                    <a:pt x="10853" y="11862"/>
                    <a:pt x="0" y="31802"/>
                    <a:pt x="0" y="54265"/>
                  </a:cubicBezTo>
                  <a:cubicBezTo>
                    <a:pt x="0" y="90609"/>
                    <a:pt x="28520" y="120139"/>
                    <a:pt x="63856" y="120139"/>
                  </a:cubicBezTo>
                  <a:cubicBezTo>
                    <a:pt x="86319" y="120139"/>
                    <a:pt x="106005" y="108024"/>
                    <a:pt x="117363" y="89852"/>
                  </a:cubicBezTo>
                  <a:lnTo>
                    <a:pt x="96162" y="68651"/>
                  </a:lnTo>
                  <a:lnTo>
                    <a:pt x="39373" y="77737"/>
                  </a:lnTo>
                  <a:lnTo>
                    <a:pt x="48712" y="21201"/>
                  </a:lnTo>
                  <a:lnTo>
                    <a:pt x="48712" y="21201"/>
                  </a:lnTo>
                  <a:close/>
                </a:path>
              </a:pathLst>
            </a:custGeom>
            <a:grpFill/>
            <a:ln w="2518" cap="flat">
              <a:noFill/>
              <a:prstDash val="solid"/>
              <a:miter/>
            </a:ln>
          </p:spPr>
          <p:txBody>
            <a:bodyPr rtlCol="0" anchor="ctr"/>
            <a:lstStyle/>
            <a:p>
              <a:endParaRPr lang="de-DE"/>
            </a:p>
          </p:txBody>
        </p:sp>
        <p:sp>
          <p:nvSpPr>
            <p:cNvPr id="37" name="Freeform 97">
              <a:extLst>
                <a:ext uri="{FF2B5EF4-FFF2-40B4-BE49-F238E27FC236}">
                  <a16:creationId xmlns:a16="http://schemas.microsoft.com/office/drawing/2014/main" id="{23D02D2D-06DC-F5AA-6AFF-10FD0E739364}"/>
                </a:ext>
              </a:extLst>
            </p:cNvPr>
            <p:cNvSpPr/>
            <p:nvPr/>
          </p:nvSpPr>
          <p:spPr>
            <a:xfrm>
              <a:off x="865479" y="3932981"/>
              <a:ext cx="516902" cy="514126"/>
            </a:xfrm>
            <a:custGeom>
              <a:avLst/>
              <a:gdLst>
                <a:gd name="connsiteX0" fmla="*/ 447494 w 516902"/>
                <a:gd name="connsiteY0" fmla="*/ 160270 h 514126"/>
                <a:gd name="connsiteX1" fmla="*/ 469705 w 516902"/>
                <a:gd name="connsiteY1" fmla="*/ 256937 h 514126"/>
                <a:gd name="connsiteX2" fmla="*/ 258199 w 516902"/>
                <a:gd name="connsiteY2" fmla="*/ 472986 h 514126"/>
                <a:gd name="connsiteX3" fmla="*/ 46945 w 516902"/>
                <a:gd name="connsiteY3" fmla="*/ 256937 h 514126"/>
                <a:gd name="connsiteX4" fmla="*/ 258451 w 516902"/>
                <a:gd name="connsiteY4" fmla="*/ 40888 h 514126"/>
                <a:gd name="connsiteX5" fmla="*/ 354108 w 516902"/>
                <a:gd name="connsiteY5" fmla="*/ 64361 h 514126"/>
                <a:gd name="connsiteX6" fmla="*/ 349565 w 516902"/>
                <a:gd name="connsiteY6" fmla="*/ 16406 h 514126"/>
                <a:gd name="connsiteX7" fmla="*/ 258451 w 516902"/>
                <a:gd name="connsiteY7" fmla="*/ 0 h 514126"/>
                <a:gd name="connsiteX8" fmla="*/ 0 w 516902"/>
                <a:gd name="connsiteY8" fmla="*/ 256937 h 514126"/>
                <a:gd name="connsiteX9" fmla="*/ 258451 w 516902"/>
                <a:gd name="connsiteY9" fmla="*/ 514126 h 514126"/>
                <a:gd name="connsiteX10" fmla="*/ 516902 w 516902"/>
                <a:gd name="connsiteY10" fmla="*/ 256937 h 514126"/>
                <a:gd name="connsiteX11" fmla="*/ 499992 w 516902"/>
                <a:gd name="connsiteY11" fmla="*/ 165318 h 514126"/>
                <a:gd name="connsiteX12" fmla="*/ 447494 w 516902"/>
                <a:gd name="connsiteY12" fmla="*/ 160270 h 51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6902" h="514126">
                  <a:moveTo>
                    <a:pt x="447494" y="160270"/>
                  </a:moveTo>
                  <a:cubicBezTo>
                    <a:pt x="461628" y="189296"/>
                    <a:pt x="469705" y="222107"/>
                    <a:pt x="469705" y="256937"/>
                  </a:cubicBezTo>
                  <a:cubicBezTo>
                    <a:pt x="469705" y="376319"/>
                    <a:pt x="375057" y="472986"/>
                    <a:pt x="258199" y="472986"/>
                  </a:cubicBezTo>
                  <a:cubicBezTo>
                    <a:pt x="141340" y="472986"/>
                    <a:pt x="46945" y="376319"/>
                    <a:pt x="46945" y="256937"/>
                  </a:cubicBezTo>
                  <a:cubicBezTo>
                    <a:pt x="46945" y="137555"/>
                    <a:pt x="141593" y="40888"/>
                    <a:pt x="258451" y="40888"/>
                  </a:cubicBezTo>
                  <a:cubicBezTo>
                    <a:pt x="292777" y="40888"/>
                    <a:pt x="325335" y="49217"/>
                    <a:pt x="354108" y="64361"/>
                  </a:cubicBezTo>
                  <a:lnTo>
                    <a:pt x="349565" y="16406"/>
                  </a:lnTo>
                  <a:cubicBezTo>
                    <a:pt x="321297" y="5805"/>
                    <a:pt x="290505" y="0"/>
                    <a:pt x="258451" y="0"/>
                  </a:cubicBezTo>
                  <a:cubicBezTo>
                    <a:pt x="115596" y="-252"/>
                    <a:pt x="0" y="115092"/>
                    <a:pt x="0" y="256937"/>
                  </a:cubicBezTo>
                  <a:cubicBezTo>
                    <a:pt x="0" y="399035"/>
                    <a:pt x="115849" y="514126"/>
                    <a:pt x="258451" y="514126"/>
                  </a:cubicBezTo>
                  <a:cubicBezTo>
                    <a:pt x="401306" y="514126"/>
                    <a:pt x="516902" y="399035"/>
                    <a:pt x="516902" y="256937"/>
                  </a:cubicBezTo>
                  <a:cubicBezTo>
                    <a:pt x="516902" y="224631"/>
                    <a:pt x="510845" y="193839"/>
                    <a:pt x="499992" y="165318"/>
                  </a:cubicBezTo>
                  <a:lnTo>
                    <a:pt x="447494" y="160270"/>
                  </a:lnTo>
                  <a:close/>
                </a:path>
              </a:pathLst>
            </a:custGeom>
            <a:grpFill/>
            <a:ln w="2518" cap="flat">
              <a:noFill/>
              <a:prstDash val="solid"/>
              <a:miter/>
            </a:ln>
          </p:spPr>
          <p:txBody>
            <a:bodyPr rtlCol="0" anchor="ctr"/>
            <a:lstStyle/>
            <a:p>
              <a:endParaRPr lang="de-DE"/>
            </a:p>
          </p:txBody>
        </p:sp>
      </p:grpSp>
      <p:cxnSp>
        <p:nvCxnSpPr>
          <p:cNvPr id="39" name="Gerade Verbindung 38">
            <a:extLst>
              <a:ext uri="{FF2B5EF4-FFF2-40B4-BE49-F238E27FC236}">
                <a16:creationId xmlns:a16="http://schemas.microsoft.com/office/drawing/2014/main" id="{E9620C90-2B44-1B98-BCF0-F3A8BF1D240E}"/>
              </a:ext>
            </a:extLst>
          </p:cNvPr>
          <p:cNvCxnSpPr/>
          <p:nvPr/>
        </p:nvCxnSpPr>
        <p:spPr>
          <a:xfrm>
            <a:off x="227013" y="3802446"/>
            <a:ext cx="10099194"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0" name="Picture 17" descr="Icon mit einer leuchtenden Glühbirne">
            <a:extLst>
              <a:ext uri="{FF2B5EF4-FFF2-40B4-BE49-F238E27FC236}">
                <a16:creationId xmlns:a16="http://schemas.microsoft.com/office/drawing/2014/main" id="{3690C73C-206A-2DAC-62F6-A6D9EE0359AB}"/>
              </a:ext>
            </a:extLst>
          </p:cNvPr>
          <p:cNvGrpSpPr/>
          <p:nvPr/>
        </p:nvGrpSpPr>
        <p:grpSpPr>
          <a:xfrm>
            <a:off x="2054535" y="2402859"/>
            <a:ext cx="877507" cy="898232"/>
            <a:chOff x="6742493" y="3821675"/>
            <a:chExt cx="694588" cy="710993"/>
          </a:xfrm>
          <a:solidFill>
            <a:schemeClr val="tx1"/>
          </a:solidFill>
        </p:grpSpPr>
        <p:sp>
          <p:nvSpPr>
            <p:cNvPr id="41" name="Freeform 76">
              <a:extLst>
                <a:ext uri="{FF2B5EF4-FFF2-40B4-BE49-F238E27FC236}">
                  <a16:creationId xmlns:a16="http://schemas.microsoft.com/office/drawing/2014/main" id="{79CD7D99-6AED-8149-456B-4A44DAAF36F3}"/>
                </a:ext>
              </a:extLst>
            </p:cNvPr>
            <p:cNvSpPr/>
            <p:nvPr/>
          </p:nvSpPr>
          <p:spPr>
            <a:xfrm>
              <a:off x="6742493" y="4138682"/>
              <a:ext cx="117868" cy="48459"/>
            </a:xfrm>
            <a:custGeom>
              <a:avLst/>
              <a:gdLst>
                <a:gd name="connsiteX0" fmla="*/ 1 w 117868"/>
                <a:gd name="connsiteY0" fmla="*/ 0 h 48459"/>
                <a:gd name="connsiteX1" fmla="*/ 1 w 117868"/>
                <a:gd name="connsiteY1" fmla="*/ 40888 h 48459"/>
                <a:gd name="connsiteX2" fmla="*/ 7573 w 117868"/>
                <a:gd name="connsiteY2" fmla="*/ 48460 h 48459"/>
                <a:gd name="connsiteX3" fmla="*/ 116607 w 117868"/>
                <a:gd name="connsiteY3" fmla="*/ 48460 h 48459"/>
                <a:gd name="connsiteX4" fmla="*/ 115850 w 117868"/>
                <a:gd name="connsiteY4" fmla="*/ 31297 h 48459"/>
                <a:gd name="connsiteX5" fmla="*/ 117869 w 117868"/>
                <a:gd name="connsiteY5" fmla="*/ 0 h 48459"/>
                <a:gd name="connsiteX6" fmla="*/ 1 w 117868"/>
                <a:gd name="connsiteY6" fmla="*/ 0 h 4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868" h="48459">
                  <a:moveTo>
                    <a:pt x="1" y="0"/>
                  </a:moveTo>
                  <a:lnTo>
                    <a:pt x="1" y="40888"/>
                  </a:lnTo>
                  <a:cubicBezTo>
                    <a:pt x="1" y="40888"/>
                    <a:pt x="-251" y="48460"/>
                    <a:pt x="7573" y="48460"/>
                  </a:cubicBezTo>
                  <a:cubicBezTo>
                    <a:pt x="9592" y="48460"/>
                    <a:pt x="78495" y="48460"/>
                    <a:pt x="116607" y="48460"/>
                  </a:cubicBezTo>
                  <a:cubicBezTo>
                    <a:pt x="116102" y="42655"/>
                    <a:pt x="115850" y="37102"/>
                    <a:pt x="115850" y="31297"/>
                  </a:cubicBezTo>
                  <a:cubicBezTo>
                    <a:pt x="115850" y="20696"/>
                    <a:pt x="116607" y="10348"/>
                    <a:pt x="117869" y="0"/>
                  </a:cubicBezTo>
                  <a:cubicBezTo>
                    <a:pt x="83796" y="0"/>
                    <a:pt x="1" y="0"/>
                    <a:pt x="1" y="0"/>
                  </a:cubicBezTo>
                  <a:close/>
                </a:path>
              </a:pathLst>
            </a:custGeom>
            <a:grpFill/>
            <a:ln w="2518" cap="flat">
              <a:noFill/>
              <a:prstDash val="solid"/>
              <a:miter/>
            </a:ln>
          </p:spPr>
          <p:txBody>
            <a:bodyPr rtlCol="0" anchor="ctr"/>
            <a:lstStyle/>
            <a:p>
              <a:endParaRPr lang="de-DE"/>
            </a:p>
          </p:txBody>
        </p:sp>
        <p:sp>
          <p:nvSpPr>
            <p:cNvPr id="42" name="Freeform 77">
              <a:extLst>
                <a:ext uri="{FF2B5EF4-FFF2-40B4-BE49-F238E27FC236}">
                  <a16:creationId xmlns:a16="http://schemas.microsoft.com/office/drawing/2014/main" id="{CC32CB67-CFB7-FA1D-6A52-3E1B24FD09CD}"/>
                </a:ext>
              </a:extLst>
            </p:cNvPr>
            <p:cNvSpPr/>
            <p:nvPr/>
          </p:nvSpPr>
          <p:spPr>
            <a:xfrm>
              <a:off x="6989252" y="4073571"/>
              <a:ext cx="106115" cy="102475"/>
            </a:xfrm>
            <a:custGeom>
              <a:avLst/>
              <a:gdLst>
                <a:gd name="connsiteX0" fmla="*/ 73277 w 106115"/>
                <a:gd name="connsiteY0" fmla="*/ 2013 h 102475"/>
                <a:gd name="connsiteX1" fmla="*/ 2355 w 106115"/>
                <a:gd name="connsiteY1" fmla="*/ 68392 h 102475"/>
                <a:gd name="connsiteX2" fmla="*/ 39961 w 106115"/>
                <a:gd name="connsiteY2" fmla="*/ 90098 h 102475"/>
                <a:gd name="connsiteX3" fmla="*/ 88421 w 106115"/>
                <a:gd name="connsiteY3" fmla="*/ 43910 h 102475"/>
                <a:gd name="connsiteX4" fmla="*/ 73277 w 106115"/>
                <a:gd name="connsiteY4" fmla="*/ 2013 h 102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15" h="102475">
                  <a:moveTo>
                    <a:pt x="73277" y="2013"/>
                  </a:moveTo>
                  <a:cubicBezTo>
                    <a:pt x="40214" y="14128"/>
                    <a:pt x="15479" y="38610"/>
                    <a:pt x="2355" y="68392"/>
                  </a:cubicBezTo>
                  <a:cubicBezTo>
                    <a:pt x="-9255" y="97923"/>
                    <a:pt x="25070" y="115842"/>
                    <a:pt x="39961" y="90098"/>
                  </a:cubicBezTo>
                  <a:cubicBezTo>
                    <a:pt x="48543" y="69402"/>
                    <a:pt x="65453" y="52239"/>
                    <a:pt x="88421" y="43910"/>
                  </a:cubicBezTo>
                  <a:cubicBezTo>
                    <a:pt x="120475" y="32300"/>
                    <a:pt x="105079" y="-9597"/>
                    <a:pt x="73277" y="2013"/>
                  </a:cubicBezTo>
                  <a:close/>
                </a:path>
              </a:pathLst>
            </a:custGeom>
            <a:grpFill/>
            <a:ln w="2518" cap="flat">
              <a:noFill/>
              <a:prstDash val="solid"/>
              <a:miter/>
            </a:ln>
          </p:spPr>
          <p:txBody>
            <a:bodyPr rtlCol="0" anchor="ctr"/>
            <a:lstStyle/>
            <a:p>
              <a:endParaRPr lang="de-DE"/>
            </a:p>
          </p:txBody>
        </p:sp>
        <p:sp>
          <p:nvSpPr>
            <p:cNvPr id="43" name="Freeform 78">
              <a:extLst>
                <a:ext uri="{FF2B5EF4-FFF2-40B4-BE49-F238E27FC236}">
                  <a16:creationId xmlns:a16="http://schemas.microsoft.com/office/drawing/2014/main" id="{25A59DBB-84AF-6D98-4A58-DF62B310D4CC}"/>
                </a:ext>
              </a:extLst>
            </p:cNvPr>
            <p:cNvSpPr/>
            <p:nvPr/>
          </p:nvSpPr>
          <p:spPr>
            <a:xfrm>
              <a:off x="6905288" y="3994313"/>
              <a:ext cx="363446" cy="401305"/>
            </a:xfrm>
            <a:custGeom>
              <a:avLst/>
              <a:gdLst>
                <a:gd name="connsiteX0" fmla="*/ 181723 w 363446"/>
                <a:gd name="connsiteY0" fmla="*/ 0 h 401305"/>
                <a:gd name="connsiteX1" fmla="*/ 0 w 363446"/>
                <a:gd name="connsiteY1" fmla="*/ 180714 h 401305"/>
                <a:gd name="connsiteX2" fmla="*/ 61079 w 363446"/>
                <a:gd name="connsiteY2" fmla="*/ 315744 h 401305"/>
                <a:gd name="connsiteX3" fmla="*/ 63351 w 363446"/>
                <a:gd name="connsiteY3" fmla="*/ 318268 h 401305"/>
                <a:gd name="connsiteX4" fmla="*/ 100453 w 363446"/>
                <a:gd name="connsiteY4" fmla="*/ 385153 h 401305"/>
                <a:gd name="connsiteX5" fmla="*/ 115344 w 363446"/>
                <a:gd name="connsiteY5" fmla="*/ 401306 h 401305"/>
                <a:gd name="connsiteX6" fmla="*/ 161027 w 363446"/>
                <a:gd name="connsiteY6" fmla="*/ 401306 h 401305"/>
                <a:gd name="connsiteX7" fmla="*/ 161027 w 363446"/>
                <a:gd name="connsiteY7" fmla="*/ 401306 h 401305"/>
                <a:gd name="connsiteX8" fmla="*/ 217059 w 363446"/>
                <a:gd name="connsiteY8" fmla="*/ 401306 h 401305"/>
                <a:gd name="connsiteX9" fmla="*/ 217059 w 363446"/>
                <a:gd name="connsiteY9" fmla="*/ 401306 h 401305"/>
                <a:gd name="connsiteX10" fmla="*/ 245074 w 363446"/>
                <a:gd name="connsiteY10" fmla="*/ 401306 h 401305"/>
                <a:gd name="connsiteX11" fmla="*/ 259965 w 363446"/>
                <a:gd name="connsiteY11" fmla="*/ 385153 h 401305"/>
                <a:gd name="connsiteX12" fmla="*/ 284195 w 363446"/>
                <a:gd name="connsiteY12" fmla="*/ 330131 h 401305"/>
                <a:gd name="connsiteX13" fmla="*/ 363447 w 363446"/>
                <a:gd name="connsiteY13" fmla="*/ 180714 h 401305"/>
                <a:gd name="connsiteX14" fmla="*/ 181723 w 363446"/>
                <a:gd name="connsiteY14" fmla="*/ 0 h 401305"/>
                <a:gd name="connsiteX15" fmla="*/ 264509 w 363446"/>
                <a:gd name="connsiteY15" fmla="*/ 286719 h 401305"/>
                <a:gd name="connsiteX16" fmla="*/ 222611 w 363446"/>
                <a:gd name="connsiteY16" fmla="*/ 352342 h 401305"/>
                <a:gd name="connsiteX17" fmla="*/ 213525 w 363446"/>
                <a:gd name="connsiteY17" fmla="*/ 361932 h 401305"/>
                <a:gd name="connsiteX18" fmla="*/ 149417 w 363446"/>
                <a:gd name="connsiteY18" fmla="*/ 361932 h 401305"/>
                <a:gd name="connsiteX19" fmla="*/ 138564 w 363446"/>
                <a:gd name="connsiteY19" fmla="*/ 352594 h 401305"/>
                <a:gd name="connsiteX20" fmla="*/ 87328 w 363446"/>
                <a:gd name="connsiteY20" fmla="*/ 279400 h 401305"/>
                <a:gd name="connsiteX21" fmla="*/ 86823 w 363446"/>
                <a:gd name="connsiteY21" fmla="*/ 278895 h 401305"/>
                <a:gd name="connsiteX22" fmla="*/ 86823 w 363446"/>
                <a:gd name="connsiteY22" fmla="*/ 278895 h 401305"/>
                <a:gd name="connsiteX23" fmla="*/ 45936 w 363446"/>
                <a:gd name="connsiteY23" fmla="*/ 180966 h 401305"/>
                <a:gd name="connsiteX24" fmla="*/ 181723 w 363446"/>
                <a:gd name="connsiteY24" fmla="*/ 44674 h 401305"/>
                <a:gd name="connsiteX25" fmla="*/ 317511 w 363446"/>
                <a:gd name="connsiteY25" fmla="*/ 180966 h 401305"/>
                <a:gd name="connsiteX26" fmla="*/ 264509 w 363446"/>
                <a:gd name="connsiteY26" fmla="*/ 286719 h 40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3446" h="401305">
                  <a:moveTo>
                    <a:pt x="181723" y="0"/>
                  </a:moveTo>
                  <a:cubicBezTo>
                    <a:pt x="81271" y="0"/>
                    <a:pt x="0" y="81018"/>
                    <a:pt x="0" y="180714"/>
                  </a:cubicBezTo>
                  <a:cubicBezTo>
                    <a:pt x="0" y="234474"/>
                    <a:pt x="23473" y="282681"/>
                    <a:pt x="61079" y="315744"/>
                  </a:cubicBezTo>
                  <a:cubicBezTo>
                    <a:pt x="61836" y="316502"/>
                    <a:pt x="62594" y="317259"/>
                    <a:pt x="63351" y="318268"/>
                  </a:cubicBezTo>
                  <a:cubicBezTo>
                    <a:pt x="80766" y="335179"/>
                    <a:pt x="100453" y="340227"/>
                    <a:pt x="100453" y="385153"/>
                  </a:cubicBezTo>
                  <a:cubicBezTo>
                    <a:pt x="100453" y="393482"/>
                    <a:pt x="106510" y="401053"/>
                    <a:pt x="115344" y="401306"/>
                  </a:cubicBezTo>
                  <a:cubicBezTo>
                    <a:pt x="117868" y="401306"/>
                    <a:pt x="155727" y="401306"/>
                    <a:pt x="161027" y="401306"/>
                  </a:cubicBezTo>
                  <a:cubicBezTo>
                    <a:pt x="161027" y="401306"/>
                    <a:pt x="161027" y="401306"/>
                    <a:pt x="161027" y="401306"/>
                  </a:cubicBezTo>
                  <a:cubicBezTo>
                    <a:pt x="181976" y="401306"/>
                    <a:pt x="217059" y="401306"/>
                    <a:pt x="217059" y="401306"/>
                  </a:cubicBezTo>
                  <a:lnTo>
                    <a:pt x="217059" y="401306"/>
                  </a:lnTo>
                  <a:cubicBezTo>
                    <a:pt x="229426" y="401306"/>
                    <a:pt x="243812" y="401306"/>
                    <a:pt x="245074" y="401306"/>
                  </a:cubicBezTo>
                  <a:cubicBezTo>
                    <a:pt x="253656" y="401306"/>
                    <a:pt x="259965" y="393482"/>
                    <a:pt x="259965" y="385153"/>
                  </a:cubicBezTo>
                  <a:cubicBezTo>
                    <a:pt x="259965" y="349313"/>
                    <a:pt x="271071" y="339469"/>
                    <a:pt x="284195" y="330131"/>
                  </a:cubicBezTo>
                  <a:cubicBezTo>
                    <a:pt x="332150" y="297572"/>
                    <a:pt x="363447" y="242803"/>
                    <a:pt x="363447" y="180714"/>
                  </a:cubicBezTo>
                  <a:cubicBezTo>
                    <a:pt x="363447" y="81018"/>
                    <a:pt x="282176" y="0"/>
                    <a:pt x="181723" y="0"/>
                  </a:cubicBezTo>
                  <a:close/>
                  <a:moveTo>
                    <a:pt x="264509" y="286719"/>
                  </a:moveTo>
                  <a:cubicBezTo>
                    <a:pt x="245327" y="300601"/>
                    <a:pt x="222611" y="324073"/>
                    <a:pt x="222611" y="352342"/>
                  </a:cubicBezTo>
                  <a:cubicBezTo>
                    <a:pt x="222611" y="358399"/>
                    <a:pt x="220087" y="361932"/>
                    <a:pt x="213525" y="361932"/>
                  </a:cubicBezTo>
                  <a:cubicBezTo>
                    <a:pt x="206963" y="361932"/>
                    <a:pt x="155727" y="361932"/>
                    <a:pt x="149417" y="361932"/>
                  </a:cubicBezTo>
                  <a:cubicBezTo>
                    <a:pt x="142855" y="361932"/>
                    <a:pt x="138564" y="359156"/>
                    <a:pt x="138564" y="352594"/>
                  </a:cubicBezTo>
                  <a:cubicBezTo>
                    <a:pt x="138564" y="322811"/>
                    <a:pt x="107772" y="296058"/>
                    <a:pt x="87328" y="279400"/>
                  </a:cubicBezTo>
                  <a:cubicBezTo>
                    <a:pt x="87076" y="279147"/>
                    <a:pt x="87076" y="279147"/>
                    <a:pt x="86823" y="278895"/>
                  </a:cubicBezTo>
                  <a:cubicBezTo>
                    <a:pt x="86823" y="278895"/>
                    <a:pt x="86823" y="278895"/>
                    <a:pt x="86823" y="278895"/>
                  </a:cubicBezTo>
                  <a:cubicBezTo>
                    <a:pt x="60322" y="254413"/>
                    <a:pt x="45936" y="220340"/>
                    <a:pt x="45936" y="180966"/>
                  </a:cubicBezTo>
                  <a:cubicBezTo>
                    <a:pt x="45936" y="107015"/>
                    <a:pt x="109539" y="44674"/>
                    <a:pt x="181723" y="44674"/>
                  </a:cubicBezTo>
                  <a:cubicBezTo>
                    <a:pt x="253908" y="44674"/>
                    <a:pt x="317511" y="107015"/>
                    <a:pt x="317511" y="180966"/>
                  </a:cubicBezTo>
                  <a:cubicBezTo>
                    <a:pt x="317764" y="225135"/>
                    <a:pt x="297067" y="262237"/>
                    <a:pt x="264509" y="286719"/>
                  </a:cubicBezTo>
                  <a:close/>
                </a:path>
              </a:pathLst>
            </a:custGeom>
            <a:grpFill/>
            <a:ln w="2518" cap="flat">
              <a:noFill/>
              <a:prstDash val="solid"/>
              <a:miter/>
            </a:ln>
          </p:spPr>
          <p:txBody>
            <a:bodyPr rtlCol="0" anchor="ctr"/>
            <a:lstStyle/>
            <a:p>
              <a:endParaRPr lang="de-DE"/>
            </a:p>
          </p:txBody>
        </p:sp>
        <p:sp>
          <p:nvSpPr>
            <p:cNvPr id="44" name="Freeform 79">
              <a:extLst>
                <a:ext uri="{FF2B5EF4-FFF2-40B4-BE49-F238E27FC236}">
                  <a16:creationId xmlns:a16="http://schemas.microsoft.com/office/drawing/2014/main" id="{46BCDFD3-DFF6-0472-555D-77A4EEE8EDE7}"/>
                </a:ext>
              </a:extLst>
            </p:cNvPr>
            <p:cNvSpPr/>
            <p:nvPr/>
          </p:nvSpPr>
          <p:spPr>
            <a:xfrm>
              <a:off x="7013628" y="4415810"/>
              <a:ext cx="147089" cy="34325"/>
            </a:xfrm>
            <a:custGeom>
              <a:avLst/>
              <a:gdLst>
                <a:gd name="connsiteX0" fmla="*/ 125881 w 147089"/>
                <a:gd name="connsiteY0" fmla="*/ 0 h 34325"/>
                <a:gd name="connsiteX1" fmla="*/ 17604 w 147089"/>
                <a:gd name="connsiteY1" fmla="*/ 0 h 34325"/>
                <a:gd name="connsiteX2" fmla="*/ 17604 w 147089"/>
                <a:gd name="connsiteY2" fmla="*/ 34326 h 34325"/>
                <a:gd name="connsiteX3" fmla="*/ 125881 w 147089"/>
                <a:gd name="connsiteY3" fmla="*/ 34326 h 34325"/>
                <a:gd name="connsiteX4" fmla="*/ 125881 w 147089"/>
                <a:gd name="connsiteY4" fmla="*/ 0 h 3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089" h="34325">
                  <a:moveTo>
                    <a:pt x="125881" y="0"/>
                  </a:moveTo>
                  <a:cubicBezTo>
                    <a:pt x="104428" y="0"/>
                    <a:pt x="43349" y="0"/>
                    <a:pt x="17604" y="0"/>
                  </a:cubicBezTo>
                  <a:cubicBezTo>
                    <a:pt x="-5868" y="0"/>
                    <a:pt x="-5868" y="34326"/>
                    <a:pt x="17604" y="34326"/>
                  </a:cubicBezTo>
                  <a:cubicBezTo>
                    <a:pt x="41077" y="34326"/>
                    <a:pt x="98623" y="34326"/>
                    <a:pt x="125881" y="34326"/>
                  </a:cubicBezTo>
                  <a:cubicBezTo>
                    <a:pt x="153140" y="34326"/>
                    <a:pt x="155159" y="0"/>
                    <a:pt x="125881" y="0"/>
                  </a:cubicBezTo>
                  <a:close/>
                </a:path>
              </a:pathLst>
            </a:custGeom>
            <a:grpFill/>
            <a:ln w="2518" cap="flat">
              <a:noFill/>
              <a:prstDash val="solid"/>
              <a:miter/>
            </a:ln>
          </p:spPr>
          <p:txBody>
            <a:bodyPr rtlCol="0" anchor="ctr"/>
            <a:lstStyle/>
            <a:p>
              <a:endParaRPr lang="de-DE"/>
            </a:p>
          </p:txBody>
        </p:sp>
        <p:sp>
          <p:nvSpPr>
            <p:cNvPr id="45" name="Freeform 80">
              <a:extLst>
                <a:ext uri="{FF2B5EF4-FFF2-40B4-BE49-F238E27FC236}">
                  <a16:creationId xmlns:a16="http://schemas.microsoft.com/office/drawing/2014/main" id="{F4108AE8-778B-A5ED-5F91-FD9C84CCB392}"/>
                </a:ext>
              </a:extLst>
            </p:cNvPr>
            <p:cNvSpPr/>
            <p:nvPr/>
          </p:nvSpPr>
          <p:spPr>
            <a:xfrm>
              <a:off x="7025490" y="4470580"/>
              <a:ext cx="123174" cy="62088"/>
            </a:xfrm>
            <a:custGeom>
              <a:avLst/>
              <a:gdLst>
                <a:gd name="connsiteX0" fmla="*/ 101904 w 123174"/>
                <a:gd name="connsiteY0" fmla="*/ 0 h 62088"/>
                <a:gd name="connsiteX1" fmla="*/ 17604 w 123174"/>
                <a:gd name="connsiteY1" fmla="*/ 0 h 62088"/>
                <a:gd name="connsiteX2" fmla="*/ 17604 w 123174"/>
                <a:gd name="connsiteY2" fmla="*/ 34325 h 62088"/>
                <a:gd name="connsiteX3" fmla="*/ 33253 w 123174"/>
                <a:gd name="connsiteY3" fmla="*/ 34325 h 62088"/>
                <a:gd name="connsiteX4" fmla="*/ 33253 w 123174"/>
                <a:gd name="connsiteY4" fmla="*/ 34578 h 62088"/>
                <a:gd name="connsiteX5" fmla="*/ 60764 w 123174"/>
                <a:gd name="connsiteY5" fmla="*/ 62089 h 62088"/>
                <a:gd name="connsiteX6" fmla="*/ 88275 w 123174"/>
                <a:gd name="connsiteY6" fmla="*/ 34578 h 62088"/>
                <a:gd name="connsiteX7" fmla="*/ 88275 w 123174"/>
                <a:gd name="connsiteY7" fmla="*/ 34325 h 62088"/>
                <a:gd name="connsiteX8" fmla="*/ 101652 w 123174"/>
                <a:gd name="connsiteY8" fmla="*/ 34325 h 62088"/>
                <a:gd name="connsiteX9" fmla="*/ 101904 w 123174"/>
                <a:gd name="connsiteY9" fmla="*/ 0 h 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174" h="62088">
                  <a:moveTo>
                    <a:pt x="101904" y="0"/>
                  </a:moveTo>
                  <a:cubicBezTo>
                    <a:pt x="80450" y="0"/>
                    <a:pt x="43349" y="0"/>
                    <a:pt x="17604" y="0"/>
                  </a:cubicBezTo>
                  <a:cubicBezTo>
                    <a:pt x="-5868" y="0"/>
                    <a:pt x="-5868" y="34325"/>
                    <a:pt x="17604" y="34325"/>
                  </a:cubicBezTo>
                  <a:cubicBezTo>
                    <a:pt x="22400" y="34325"/>
                    <a:pt x="27700" y="34325"/>
                    <a:pt x="33253" y="34325"/>
                  </a:cubicBezTo>
                  <a:cubicBezTo>
                    <a:pt x="33253" y="34325"/>
                    <a:pt x="33253" y="34578"/>
                    <a:pt x="33253" y="34578"/>
                  </a:cubicBezTo>
                  <a:cubicBezTo>
                    <a:pt x="33253" y="49722"/>
                    <a:pt x="45620" y="62089"/>
                    <a:pt x="60764" y="62089"/>
                  </a:cubicBezTo>
                  <a:cubicBezTo>
                    <a:pt x="75907" y="62089"/>
                    <a:pt x="88275" y="49722"/>
                    <a:pt x="88275" y="34578"/>
                  </a:cubicBezTo>
                  <a:cubicBezTo>
                    <a:pt x="88275" y="34578"/>
                    <a:pt x="88275" y="34578"/>
                    <a:pt x="88275" y="34325"/>
                  </a:cubicBezTo>
                  <a:cubicBezTo>
                    <a:pt x="92818" y="34325"/>
                    <a:pt x="97361" y="34325"/>
                    <a:pt x="101652" y="34325"/>
                  </a:cubicBezTo>
                  <a:cubicBezTo>
                    <a:pt x="129415" y="34578"/>
                    <a:pt x="131182" y="0"/>
                    <a:pt x="101904" y="0"/>
                  </a:cubicBezTo>
                  <a:close/>
                </a:path>
              </a:pathLst>
            </a:custGeom>
            <a:grpFill/>
            <a:ln w="2518" cap="flat">
              <a:noFill/>
              <a:prstDash val="solid"/>
              <a:miter/>
            </a:ln>
          </p:spPr>
          <p:txBody>
            <a:bodyPr rtlCol="0" anchor="ctr"/>
            <a:lstStyle/>
            <a:p>
              <a:endParaRPr lang="de-DE"/>
            </a:p>
          </p:txBody>
        </p:sp>
        <p:sp>
          <p:nvSpPr>
            <p:cNvPr id="46" name="Freeform 81">
              <a:extLst>
                <a:ext uri="{FF2B5EF4-FFF2-40B4-BE49-F238E27FC236}">
                  <a16:creationId xmlns:a16="http://schemas.microsoft.com/office/drawing/2014/main" id="{69C9EABA-21D6-411D-D418-7AEDAAB16611}"/>
                </a:ext>
              </a:extLst>
            </p:cNvPr>
            <p:cNvSpPr/>
            <p:nvPr/>
          </p:nvSpPr>
          <p:spPr>
            <a:xfrm>
              <a:off x="6819421" y="3902189"/>
              <a:ext cx="125240" cy="123420"/>
            </a:xfrm>
            <a:custGeom>
              <a:avLst/>
              <a:gdLst>
                <a:gd name="connsiteX0" fmla="*/ 90663 w 125240"/>
                <a:gd name="connsiteY0" fmla="*/ 123420 h 123420"/>
                <a:gd name="connsiteX1" fmla="*/ 125241 w 125240"/>
                <a:gd name="connsiteY1" fmla="*/ 89347 h 123420"/>
                <a:gd name="connsiteX2" fmla="*/ 30341 w 125240"/>
                <a:gd name="connsiteY2" fmla="*/ 0 h 123420"/>
                <a:gd name="connsiteX3" fmla="*/ 2325 w 125240"/>
                <a:gd name="connsiteY3" fmla="*/ 29782 h 123420"/>
                <a:gd name="connsiteX4" fmla="*/ 2830 w 125240"/>
                <a:gd name="connsiteY4" fmla="*/ 40635 h 123420"/>
                <a:gd name="connsiteX5" fmla="*/ 90663 w 125240"/>
                <a:gd name="connsiteY5" fmla="*/ 123420 h 12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240" h="123420">
                  <a:moveTo>
                    <a:pt x="90663" y="123420"/>
                  </a:moveTo>
                  <a:cubicBezTo>
                    <a:pt x="101011" y="110801"/>
                    <a:pt x="112368" y="99443"/>
                    <a:pt x="125241" y="89347"/>
                  </a:cubicBezTo>
                  <a:cubicBezTo>
                    <a:pt x="112116" y="76980"/>
                    <a:pt x="30341" y="0"/>
                    <a:pt x="30341" y="0"/>
                  </a:cubicBezTo>
                  <a:lnTo>
                    <a:pt x="2325" y="29782"/>
                  </a:lnTo>
                  <a:cubicBezTo>
                    <a:pt x="2325" y="29782"/>
                    <a:pt x="-3228" y="35083"/>
                    <a:pt x="2830" y="40635"/>
                  </a:cubicBezTo>
                  <a:cubicBezTo>
                    <a:pt x="4344" y="42150"/>
                    <a:pt x="66685" y="100957"/>
                    <a:pt x="90663" y="123420"/>
                  </a:cubicBezTo>
                  <a:close/>
                </a:path>
              </a:pathLst>
            </a:custGeom>
            <a:grpFill/>
            <a:ln w="2518" cap="flat">
              <a:noFill/>
              <a:prstDash val="solid"/>
              <a:miter/>
            </a:ln>
          </p:spPr>
          <p:txBody>
            <a:bodyPr rtlCol="0" anchor="ctr"/>
            <a:lstStyle/>
            <a:p>
              <a:endParaRPr lang="de-DE"/>
            </a:p>
          </p:txBody>
        </p:sp>
        <p:sp>
          <p:nvSpPr>
            <p:cNvPr id="47" name="Freeform 82">
              <a:extLst>
                <a:ext uri="{FF2B5EF4-FFF2-40B4-BE49-F238E27FC236}">
                  <a16:creationId xmlns:a16="http://schemas.microsoft.com/office/drawing/2014/main" id="{9052415B-ECEB-DAC7-CABB-36885F513B83}"/>
                </a:ext>
              </a:extLst>
            </p:cNvPr>
            <p:cNvSpPr/>
            <p:nvPr/>
          </p:nvSpPr>
          <p:spPr>
            <a:xfrm>
              <a:off x="7063286" y="3821675"/>
              <a:ext cx="48459" cy="121654"/>
            </a:xfrm>
            <a:custGeom>
              <a:avLst/>
              <a:gdLst>
                <a:gd name="connsiteX0" fmla="*/ 23220 w 48459"/>
                <a:gd name="connsiteY0" fmla="*/ 120140 h 121654"/>
                <a:gd name="connsiteX1" fmla="*/ 48460 w 48459"/>
                <a:gd name="connsiteY1" fmla="*/ 121655 h 121654"/>
                <a:gd name="connsiteX2" fmla="*/ 48460 w 48459"/>
                <a:gd name="connsiteY2" fmla="*/ 1 h 121654"/>
                <a:gd name="connsiteX3" fmla="*/ 7572 w 48459"/>
                <a:gd name="connsiteY3" fmla="*/ 1 h 121654"/>
                <a:gd name="connsiteX4" fmla="*/ 0 w 48459"/>
                <a:gd name="connsiteY4" fmla="*/ 7573 h 121654"/>
                <a:gd name="connsiteX5" fmla="*/ 0 w 48459"/>
                <a:gd name="connsiteY5" fmla="*/ 121150 h 121654"/>
                <a:gd name="connsiteX6" fmla="*/ 23220 w 48459"/>
                <a:gd name="connsiteY6" fmla="*/ 120140 h 121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59" h="121654">
                  <a:moveTo>
                    <a:pt x="23220" y="120140"/>
                  </a:moveTo>
                  <a:cubicBezTo>
                    <a:pt x="31802" y="120140"/>
                    <a:pt x="40131" y="120645"/>
                    <a:pt x="48460" y="121655"/>
                  </a:cubicBezTo>
                  <a:cubicBezTo>
                    <a:pt x="48460" y="89853"/>
                    <a:pt x="48460" y="1"/>
                    <a:pt x="48460" y="1"/>
                  </a:cubicBezTo>
                  <a:lnTo>
                    <a:pt x="7572" y="1"/>
                  </a:lnTo>
                  <a:cubicBezTo>
                    <a:pt x="7572" y="1"/>
                    <a:pt x="0" y="-251"/>
                    <a:pt x="0" y="7573"/>
                  </a:cubicBezTo>
                  <a:cubicBezTo>
                    <a:pt x="0" y="9844"/>
                    <a:pt x="0" y="84553"/>
                    <a:pt x="0" y="121150"/>
                  </a:cubicBezTo>
                  <a:cubicBezTo>
                    <a:pt x="7824" y="120645"/>
                    <a:pt x="15396" y="120140"/>
                    <a:pt x="23220" y="120140"/>
                  </a:cubicBezTo>
                  <a:close/>
                </a:path>
              </a:pathLst>
            </a:custGeom>
            <a:grpFill/>
            <a:ln w="2518" cap="flat">
              <a:noFill/>
              <a:prstDash val="solid"/>
              <a:miter/>
            </a:ln>
          </p:spPr>
          <p:txBody>
            <a:bodyPr rtlCol="0" anchor="ctr"/>
            <a:lstStyle/>
            <a:p>
              <a:endParaRPr lang="de-DE"/>
            </a:p>
          </p:txBody>
        </p:sp>
        <p:sp>
          <p:nvSpPr>
            <p:cNvPr id="48" name="Freeform 83">
              <a:extLst>
                <a:ext uri="{FF2B5EF4-FFF2-40B4-BE49-F238E27FC236}">
                  <a16:creationId xmlns:a16="http://schemas.microsoft.com/office/drawing/2014/main" id="{0724597C-30BA-D58F-576A-B414F89EC52C}"/>
                </a:ext>
              </a:extLst>
            </p:cNvPr>
            <p:cNvSpPr/>
            <p:nvPr/>
          </p:nvSpPr>
          <p:spPr>
            <a:xfrm>
              <a:off x="7231633" y="3902189"/>
              <a:ext cx="127904" cy="126449"/>
            </a:xfrm>
            <a:custGeom>
              <a:avLst/>
              <a:gdLst>
                <a:gd name="connsiteX0" fmla="*/ 34073 w 127904"/>
                <a:gd name="connsiteY0" fmla="*/ 126449 h 126449"/>
                <a:gd name="connsiteX1" fmla="*/ 125187 w 127904"/>
                <a:gd name="connsiteY1" fmla="*/ 40635 h 126449"/>
                <a:gd name="connsiteX2" fmla="*/ 125692 w 127904"/>
                <a:gd name="connsiteY2" fmla="*/ 29782 h 126449"/>
                <a:gd name="connsiteX3" fmla="*/ 97424 w 127904"/>
                <a:gd name="connsiteY3" fmla="*/ 0 h 126449"/>
                <a:gd name="connsiteX4" fmla="*/ 1010 w 127904"/>
                <a:gd name="connsiteY4" fmla="*/ 90862 h 126449"/>
                <a:gd name="connsiteX5" fmla="*/ 0 w 127904"/>
                <a:gd name="connsiteY5" fmla="*/ 91871 h 126449"/>
                <a:gd name="connsiteX6" fmla="*/ 34073 w 127904"/>
                <a:gd name="connsiteY6" fmla="*/ 126449 h 12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904" h="126449">
                  <a:moveTo>
                    <a:pt x="34073" y="126449"/>
                  </a:moveTo>
                  <a:cubicBezTo>
                    <a:pt x="55022" y="106763"/>
                    <a:pt x="123421" y="42150"/>
                    <a:pt x="125187" y="40635"/>
                  </a:cubicBezTo>
                  <a:cubicBezTo>
                    <a:pt x="130992" y="35083"/>
                    <a:pt x="125692" y="29782"/>
                    <a:pt x="125692" y="29782"/>
                  </a:cubicBezTo>
                  <a:lnTo>
                    <a:pt x="97424" y="0"/>
                  </a:lnTo>
                  <a:cubicBezTo>
                    <a:pt x="97424" y="0"/>
                    <a:pt x="5553" y="86571"/>
                    <a:pt x="1010" y="90862"/>
                  </a:cubicBezTo>
                  <a:cubicBezTo>
                    <a:pt x="757" y="91114"/>
                    <a:pt x="252" y="91619"/>
                    <a:pt x="0" y="91871"/>
                  </a:cubicBezTo>
                  <a:cubicBezTo>
                    <a:pt x="12620" y="102219"/>
                    <a:pt x="23977" y="113830"/>
                    <a:pt x="34073" y="126449"/>
                  </a:cubicBezTo>
                  <a:close/>
                </a:path>
              </a:pathLst>
            </a:custGeom>
            <a:grpFill/>
            <a:ln w="2518" cap="flat">
              <a:noFill/>
              <a:prstDash val="solid"/>
              <a:miter/>
            </a:ln>
          </p:spPr>
          <p:txBody>
            <a:bodyPr rtlCol="0" anchor="ctr"/>
            <a:lstStyle/>
            <a:p>
              <a:endParaRPr lang="de-DE"/>
            </a:p>
          </p:txBody>
        </p:sp>
        <p:sp>
          <p:nvSpPr>
            <p:cNvPr id="49" name="Freeform 84">
              <a:extLst>
                <a:ext uri="{FF2B5EF4-FFF2-40B4-BE49-F238E27FC236}">
                  <a16:creationId xmlns:a16="http://schemas.microsoft.com/office/drawing/2014/main" id="{00E546F8-523C-F48C-DE53-F18150A2F80F}"/>
                </a:ext>
              </a:extLst>
            </p:cNvPr>
            <p:cNvSpPr/>
            <p:nvPr/>
          </p:nvSpPr>
          <p:spPr>
            <a:xfrm>
              <a:off x="7312399" y="4138682"/>
              <a:ext cx="124682" cy="48459"/>
            </a:xfrm>
            <a:custGeom>
              <a:avLst/>
              <a:gdLst>
                <a:gd name="connsiteX0" fmla="*/ 124682 w 124682"/>
                <a:gd name="connsiteY0" fmla="*/ 48460 h 48459"/>
                <a:gd name="connsiteX1" fmla="*/ 124682 w 124682"/>
                <a:gd name="connsiteY1" fmla="*/ 7572 h 48459"/>
                <a:gd name="connsiteX2" fmla="*/ 115849 w 124682"/>
                <a:gd name="connsiteY2" fmla="*/ 0 h 48459"/>
                <a:gd name="connsiteX3" fmla="*/ 0 w 124682"/>
                <a:gd name="connsiteY3" fmla="*/ 0 h 48459"/>
                <a:gd name="connsiteX4" fmla="*/ 2019 w 124682"/>
                <a:gd name="connsiteY4" fmla="*/ 31297 h 48459"/>
                <a:gd name="connsiteX5" fmla="*/ 1262 w 124682"/>
                <a:gd name="connsiteY5" fmla="*/ 48460 h 48459"/>
                <a:gd name="connsiteX6" fmla="*/ 124682 w 124682"/>
                <a:gd name="connsiteY6" fmla="*/ 48460 h 4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682" h="48459">
                  <a:moveTo>
                    <a:pt x="124682" y="48460"/>
                  </a:moveTo>
                  <a:lnTo>
                    <a:pt x="124682" y="7572"/>
                  </a:lnTo>
                  <a:cubicBezTo>
                    <a:pt x="124682" y="7572"/>
                    <a:pt x="124430" y="0"/>
                    <a:pt x="115849" y="0"/>
                  </a:cubicBezTo>
                  <a:cubicBezTo>
                    <a:pt x="111053" y="0"/>
                    <a:pt x="34578" y="0"/>
                    <a:pt x="0" y="0"/>
                  </a:cubicBezTo>
                  <a:cubicBezTo>
                    <a:pt x="1514" y="10096"/>
                    <a:pt x="2019" y="20696"/>
                    <a:pt x="2019" y="31297"/>
                  </a:cubicBezTo>
                  <a:cubicBezTo>
                    <a:pt x="2019" y="37102"/>
                    <a:pt x="1767" y="42907"/>
                    <a:pt x="1262" y="48460"/>
                  </a:cubicBezTo>
                  <a:cubicBezTo>
                    <a:pt x="33064" y="48460"/>
                    <a:pt x="124682" y="48460"/>
                    <a:pt x="124682" y="48460"/>
                  </a:cubicBezTo>
                  <a:close/>
                </a:path>
              </a:pathLst>
            </a:custGeom>
            <a:grpFill/>
            <a:ln w="2518" cap="flat">
              <a:noFill/>
              <a:prstDash val="solid"/>
              <a:miter/>
            </a:ln>
          </p:spPr>
          <p:txBody>
            <a:bodyPr rtlCol="0" anchor="ctr"/>
            <a:lstStyle/>
            <a:p>
              <a:endParaRPr lang="de-DE"/>
            </a:p>
          </p:txBody>
        </p:sp>
      </p:grpSp>
      <p:sp>
        <p:nvSpPr>
          <p:cNvPr id="53" name="Textfeld 52">
            <a:extLst>
              <a:ext uri="{FF2B5EF4-FFF2-40B4-BE49-F238E27FC236}">
                <a16:creationId xmlns:a16="http://schemas.microsoft.com/office/drawing/2014/main" id="{0DF678F6-091B-D348-B5EE-AFAA346DA6A4}"/>
              </a:ext>
            </a:extLst>
          </p:cNvPr>
          <p:cNvSpPr txBox="1"/>
          <p:nvPr/>
        </p:nvSpPr>
        <p:spPr>
          <a:xfrm>
            <a:off x="10197885" y="121034"/>
            <a:ext cx="1821051" cy="307777"/>
          </a:xfrm>
          <a:prstGeom prst="rect">
            <a:avLst/>
          </a:prstGeom>
          <a:noFill/>
        </p:spPr>
        <p:txBody>
          <a:bodyPr wrap="square" rtlCol="0">
            <a:spAutoFit/>
          </a:bodyPr>
          <a:lstStyle/>
          <a:p>
            <a:r>
              <a:rPr lang="de-DE" sz="1400"/>
              <a:t>Überarbeitet (Jördis)</a:t>
            </a:r>
          </a:p>
        </p:txBody>
      </p:sp>
    </p:spTree>
    <p:extLst>
      <p:ext uri="{BB962C8B-B14F-4D97-AF65-F5344CB8AC3E}">
        <p14:creationId xmlns:p14="http://schemas.microsoft.com/office/powerpoint/2010/main" val="3652612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DB30B-19C0-3717-F4F9-735825F44FD5}"/>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557AD38E-EE35-BF22-4ECE-1173674A3C51}"/>
              </a:ext>
            </a:extLst>
          </p:cNvPr>
          <p:cNvSpPr>
            <a:spLocks noGrp="1"/>
          </p:cNvSpPr>
          <p:nvPr>
            <p:ph type="sldNum" sz="quarter" idx="12"/>
          </p:nvPr>
        </p:nvSpPr>
        <p:spPr/>
        <p:txBody>
          <a:bodyPr/>
          <a:lstStyle/>
          <a:p>
            <a:fld id="{2FD561F3-FADA-DF43-977E-A09A0FDE6BED}" type="slidenum">
              <a:rPr lang="de-DE" noProof="0" smtClean="0">
                <a:latin typeface="+mj-lt"/>
              </a:rPr>
              <a:t>3</a:t>
            </a:fld>
            <a:endParaRPr lang="de-DE" noProof="0">
              <a:latin typeface="+mj-lt"/>
            </a:endParaRPr>
          </a:p>
        </p:txBody>
      </p:sp>
      <p:sp>
        <p:nvSpPr>
          <p:cNvPr id="12" name="Titel 1">
            <a:extLst>
              <a:ext uri="{FF2B5EF4-FFF2-40B4-BE49-F238E27FC236}">
                <a16:creationId xmlns:a16="http://schemas.microsoft.com/office/drawing/2014/main" id="{CDEFCBE5-DD7D-19AD-CB25-03C17DCF2814}"/>
              </a:ext>
            </a:extLst>
          </p:cNvPr>
          <p:cNvSpPr>
            <a:spLocks noGrp="1"/>
          </p:cNvSpPr>
          <p:nvPr>
            <p:ph type="title"/>
          </p:nvPr>
        </p:nvSpPr>
        <p:spPr>
          <a:xfrm>
            <a:off x="227013" y="1051905"/>
            <a:ext cx="11731624" cy="783983"/>
          </a:xfrm>
        </p:spPr>
        <p:txBody>
          <a:bodyPr/>
          <a:lstStyle/>
          <a:p>
            <a:r>
              <a:rPr lang="de-DE">
                <a:latin typeface="+mj-lt"/>
                <a:cs typeface="Arial"/>
              </a:rPr>
              <a:t>Größe der t</a:t>
            </a:r>
            <a:r>
              <a:rPr lang="de-DE">
                <a:latin typeface="+mj-lt"/>
              </a:rPr>
              <a:t>eilnehmenden Kommunen</a:t>
            </a:r>
            <a:endParaRPr lang="de-DE">
              <a:latin typeface="+mj-lt"/>
              <a:cs typeface="Arial"/>
            </a:endParaRPr>
          </a:p>
        </p:txBody>
      </p:sp>
      <p:graphicFrame>
        <p:nvGraphicFramePr>
          <p:cNvPr id="2" name="Diagramm 1">
            <a:extLst>
              <a:ext uri="{FF2B5EF4-FFF2-40B4-BE49-F238E27FC236}">
                <a16:creationId xmlns:a16="http://schemas.microsoft.com/office/drawing/2014/main" id="{D3B8D6B5-B0E4-F525-21A6-28507AA479A6}"/>
              </a:ext>
            </a:extLst>
          </p:cNvPr>
          <p:cNvGraphicFramePr/>
          <p:nvPr>
            <p:extLst>
              <p:ext uri="{D42A27DB-BD31-4B8C-83A1-F6EECF244321}">
                <p14:modId xmlns:p14="http://schemas.microsoft.com/office/powerpoint/2010/main" val="1259464494"/>
              </p:ext>
            </p:extLst>
          </p:nvPr>
        </p:nvGraphicFramePr>
        <p:xfrm>
          <a:off x="227013" y="1991833"/>
          <a:ext cx="8893175" cy="417560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59674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6B9F2-9C81-7D3D-4F29-4B741F65018C}"/>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9B55237B-14DC-0C31-1017-811ABA09BA1D}"/>
              </a:ext>
            </a:extLst>
          </p:cNvPr>
          <p:cNvSpPr>
            <a:spLocks noGrp="1"/>
          </p:cNvSpPr>
          <p:nvPr>
            <p:ph type="sldNum" sz="quarter" idx="12"/>
          </p:nvPr>
        </p:nvSpPr>
        <p:spPr/>
        <p:txBody>
          <a:bodyPr/>
          <a:lstStyle/>
          <a:p>
            <a:fld id="{2FD561F3-FADA-DF43-977E-A09A0FDE6BED}" type="slidenum">
              <a:rPr lang="de-DE" noProof="0" smtClean="0">
                <a:latin typeface="+mj-lt"/>
              </a:rPr>
              <a:t>4</a:t>
            </a:fld>
            <a:endParaRPr lang="de-DE" noProof="0">
              <a:latin typeface="+mj-lt"/>
            </a:endParaRPr>
          </a:p>
        </p:txBody>
      </p:sp>
      <p:sp>
        <p:nvSpPr>
          <p:cNvPr id="8" name="Rechteck 7">
            <a:extLst>
              <a:ext uri="{FF2B5EF4-FFF2-40B4-BE49-F238E27FC236}">
                <a16:creationId xmlns:a16="http://schemas.microsoft.com/office/drawing/2014/main" id="{7CE73E86-4AD8-2C08-1005-D8A9E05DE9EB}"/>
              </a:ext>
            </a:extLst>
          </p:cNvPr>
          <p:cNvSpPr/>
          <p:nvPr/>
        </p:nvSpPr>
        <p:spPr>
          <a:xfrm>
            <a:off x="227013" y="1987826"/>
            <a:ext cx="5803898" cy="4179612"/>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endParaRPr lang="de-DE" b="1">
              <a:solidFill>
                <a:schemeClr val="bg1"/>
              </a:solidFill>
              <a:latin typeface="+mj-lt"/>
            </a:endParaRPr>
          </a:p>
        </p:txBody>
      </p:sp>
      <p:sp>
        <p:nvSpPr>
          <p:cNvPr id="11" name="Rechteck 10">
            <a:extLst>
              <a:ext uri="{FF2B5EF4-FFF2-40B4-BE49-F238E27FC236}">
                <a16:creationId xmlns:a16="http://schemas.microsoft.com/office/drawing/2014/main" id="{1F548130-FB9A-957E-9C2E-1B4EAD5FC3FD}"/>
              </a:ext>
            </a:extLst>
          </p:cNvPr>
          <p:cNvSpPr/>
          <p:nvPr/>
        </p:nvSpPr>
        <p:spPr>
          <a:xfrm>
            <a:off x="6154739" y="1987826"/>
            <a:ext cx="5803898" cy="4179612"/>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endParaRPr lang="de-DE" b="1">
              <a:solidFill>
                <a:schemeClr val="bg1"/>
              </a:solidFill>
              <a:latin typeface="+mj-lt"/>
            </a:endParaRPr>
          </a:p>
        </p:txBody>
      </p:sp>
      <p:sp>
        <p:nvSpPr>
          <p:cNvPr id="12" name="Titel 1">
            <a:extLst>
              <a:ext uri="{FF2B5EF4-FFF2-40B4-BE49-F238E27FC236}">
                <a16:creationId xmlns:a16="http://schemas.microsoft.com/office/drawing/2014/main" id="{6D6C6773-F4C5-444F-4A83-F7580F2DC6D4}"/>
              </a:ext>
            </a:extLst>
          </p:cNvPr>
          <p:cNvSpPr>
            <a:spLocks noGrp="1"/>
          </p:cNvSpPr>
          <p:nvPr>
            <p:ph type="title"/>
          </p:nvPr>
        </p:nvSpPr>
        <p:spPr>
          <a:xfrm>
            <a:off x="227013" y="1051905"/>
            <a:ext cx="11731624" cy="790148"/>
          </a:xfrm>
        </p:spPr>
        <p:txBody>
          <a:bodyPr/>
          <a:lstStyle/>
          <a:p>
            <a:r>
              <a:rPr lang="de-DE">
                <a:latin typeface="+mj-lt"/>
              </a:rPr>
              <a:t>Teilnehmende Kommunen/Behörden</a:t>
            </a:r>
            <a:endParaRPr lang="de-DE">
              <a:latin typeface="+mj-lt"/>
              <a:cs typeface="Arial"/>
            </a:endParaRPr>
          </a:p>
        </p:txBody>
      </p:sp>
      <p:graphicFrame>
        <p:nvGraphicFramePr>
          <p:cNvPr id="3" name="Diagramm 2">
            <a:extLst>
              <a:ext uri="{FF2B5EF4-FFF2-40B4-BE49-F238E27FC236}">
                <a16:creationId xmlns:a16="http://schemas.microsoft.com/office/drawing/2014/main" id="{9148FD9F-8154-4176-9875-8C66BA118C1F}"/>
              </a:ext>
            </a:extLst>
          </p:cNvPr>
          <p:cNvGraphicFramePr>
            <a:graphicFrameLocks/>
          </p:cNvGraphicFramePr>
          <p:nvPr>
            <p:extLst>
              <p:ext uri="{D42A27DB-BD31-4B8C-83A1-F6EECF244321}">
                <p14:modId xmlns:p14="http://schemas.microsoft.com/office/powerpoint/2010/main" val="3506912121"/>
              </p:ext>
            </p:extLst>
          </p:nvPr>
        </p:nvGraphicFramePr>
        <p:xfrm>
          <a:off x="233363" y="1987825"/>
          <a:ext cx="5797548" cy="417961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Diagramm 3">
            <a:extLst>
              <a:ext uri="{FF2B5EF4-FFF2-40B4-BE49-F238E27FC236}">
                <a16:creationId xmlns:a16="http://schemas.microsoft.com/office/drawing/2014/main" id="{A438476E-6682-451E-A190-4757F5284B61}"/>
              </a:ext>
            </a:extLst>
          </p:cNvPr>
          <p:cNvGraphicFramePr>
            <a:graphicFrameLocks/>
          </p:cNvGraphicFramePr>
          <p:nvPr>
            <p:extLst>
              <p:ext uri="{D42A27DB-BD31-4B8C-83A1-F6EECF244321}">
                <p14:modId xmlns:p14="http://schemas.microsoft.com/office/powerpoint/2010/main" val="4180988344"/>
              </p:ext>
            </p:extLst>
          </p:nvPr>
        </p:nvGraphicFramePr>
        <p:xfrm>
          <a:off x="6394454" y="1987827"/>
          <a:ext cx="5797546" cy="417961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57504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67339-2D53-427F-A07E-611ADE97C3D2}"/>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F31123CD-3405-54F1-FF1F-67D00C610D45}"/>
              </a:ext>
            </a:extLst>
          </p:cNvPr>
          <p:cNvSpPr>
            <a:spLocks noGrp="1"/>
          </p:cNvSpPr>
          <p:nvPr>
            <p:ph type="sldNum" sz="quarter" idx="12"/>
          </p:nvPr>
        </p:nvSpPr>
        <p:spPr/>
        <p:txBody>
          <a:bodyPr/>
          <a:lstStyle/>
          <a:p>
            <a:fld id="{2FD561F3-FADA-DF43-977E-A09A0FDE6BED}" type="slidenum">
              <a:rPr lang="de-DE" noProof="0" smtClean="0">
                <a:latin typeface="+mj-lt"/>
              </a:rPr>
              <a:t>5</a:t>
            </a:fld>
            <a:endParaRPr lang="de-DE" noProof="0">
              <a:latin typeface="+mj-lt"/>
            </a:endParaRPr>
          </a:p>
        </p:txBody>
      </p:sp>
      <p:sp>
        <p:nvSpPr>
          <p:cNvPr id="11" name="Rechteck 10">
            <a:extLst>
              <a:ext uri="{FF2B5EF4-FFF2-40B4-BE49-F238E27FC236}">
                <a16:creationId xmlns:a16="http://schemas.microsoft.com/office/drawing/2014/main" id="{11421692-4552-E40E-FC27-8053A5CA4F87}"/>
              </a:ext>
            </a:extLst>
          </p:cNvPr>
          <p:cNvSpPr/>
          <p:nvPr/>
        </p:nvSpPr>
        <p:spPr>
          <a:xfrm>
            <a:off x="225672" y="1987825"/>
            <a:ext cx="8894515" cy="4179612"/>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endParaRPr lang="de-DE" b="1">
              <a:solidFill>
                <a:schemeClr val="bg1"/>
              </a:solidFill>
              <a:latin typeface="+mj-lt"/>
            </a:endParaRPr>
          </a:p>
        </p:txBody>
      </p:sp>
      <p:sp>
        <p:nvSpPr>
          <p:cNvPr id="12" name="Titel 1">
            <a:extLst>
              <a:ext uri="{FF2B5EF4-FFF2-40B4-BE49-F238E27FC236}">
                <a16:creationId xmlns:a16="http://schemas.microsoft.com/office/drawing/2014/main" id="{7C5F3B3E-318C-1F71-F1BE-6EB76139D43B}"/>
              </a:ext>
            </a:extLst>
          </p:cNvPr>
          <p:cNvSpPr>
            <a:spLocks noGrp="1"/>
          </p:cNvSpPr>
          <p:nvPr>
            <p:ph type="title"/>
          </p:nvPr>
        </p:nvSpPr>
        <p:spPr>
          <a:xfrm>
            <a:off x="227013" y="1051905"/>
            <a:ext cx="11731624" cy="790148"/>
          </a:xfrm>
        </p:spPr>
        <p:txBody>
          <a:bodyPr/>
          <a:lstStyle/>
          <a:p>
            <a:r>
              <a:rPr lang="de-DE">
                <a:latin typeface="+mj-lt"/>
              </a:rPr>
              <a:t>Nutzung des WSP.NRW</a:t>
            </a:r>
          </a:p>
        </p:txBody>
      </p:sp>
      <p:graphicFrame>
        <p:nvGraphicFramePr>
          <p:cNvPr id="2" name="Diagramm 1">
            <a:extLst>
              <a:ext uri="{FF2B5EF4-FFF2-40B4-BE49-F238E27FC236}">
                <a16:creationId xmlns:a16="http://schemas.microsoft.com/office/drawing/2014/main" id="{8FCE03AA-9E33-413A-9A3E-CD4B5E45138C}"/>
              </a:ext>
            </a:extLst>
          </p:cNvPr>
          <p:cNvGraphicFramePr>
            <a:graphicFrameLocks/>
          </p:cNvGraphicFramePr>
          <p:nvPr>
            <p:extLst>
              <p:ext uri="{D42A27DB-BD31-4B8C-83A1-F6EECF244321}">
                <p14:modId xmlns:p14="http://schemas.microsoft.com/office/powerpoint/2010/main" val="4239225919"/>
              </p:ext>
            </p:extLst>
          </p:nvPr>
        </p:nvGraphicFramePr>
        <p:xfrm>
          <a:off x="225672" y="1987825"/>
          <a:ext cx="8894516" cy="41796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1677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59059-B826-C252-C3E8-10CAA29EE3D7}"/>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6244F296-ADE2-ECDC-E47D-25CEE8E59883}"/>
              </a:ext>
            </a:extLst>
          </p:cNvPr>
          <p:cNvSpPr>
            <a:spLocks noGrp="1"/>
          </p:cNvSpPr>
          <p:nvPr>
            <p:ph type="sldNum" sz="quarter" idx="12"/>
          </p:nvPr>
        </p:nvSpPr>
        <p:spPr/>
        <p:txBody>
          <a:bodyPr/>
          <a:lstStyle/>
          <a:p>
            <a:fld id="{2FD561F3-FADA-DF43-977E-A09A0FDE6BED}" type="slidenum">
              <a:rPr lang="de-DE" noProof="0" smtClean="0">
                <a:latin typeface="+mj-lt"/>
              </a:rPr>
              <a:t>6</a:t>
            </a:fld>
            <a:endParaRPr lang="de-DE" noProof="0">
              <a:latin typeface="+mj-lt"/>
            </a:endParaRPr>
          </a:p>
        </p:txBody>
      </p:sp>
      <p:sp>
        <p:nvSpPr>
          <p:cNvPr id="8" name="Rechteck 7">
            <a:extLst>
              <a:ext uri="{FF2B5EF4-FFF2-40B4-BE49-F238E27FC236}">
                <a16:creationId xmlns:a16="http://schemas.microsoft.com/office/drawing/2014/main" id="{4A64C6DB-D87A-98DC-D504-F76BDD9EEB9E}"/>
              </a:ext>
            </a:extLst>
          </p:cNvPr>
          <p:cNvSpPr/>
          <p:nvPr/>
        </p:nvSpPr>
        <p:spPr>
          <a:xfrm>
            <a:off x="227013" y="1987826"/>
            <a:ext cx="5803898" cy="2060472"/>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endParaRPr lang="de-DE" b="1">
              <a:solidFill>
                <a:schemeClr val="bg1"/>
              </a:solidFill>
              <a:latin typeface="+mj-lt"/>
            </a:endParaRPr>
          </a:p>
        </p:txBody>
      </p:sp>
      <p:sp>
        <p:nvSpPr>
          <p:cNvPr id="11" name="Rechteck 10">
            <a:extLst>
              <a:ext uri="{FF2B5EF4-FFF2-40B4-BE49-F238E27FC236}">
                <a16:creationId xmlns:a16="http://schemas.microsoft.com/office/drawing/2014/main" id="{228C7A59-A78A-2864-E796-37A0D6609E19}"/>
              </a:ext>
            </a:extLst>
          </p:cNvPr>
          <p:cNvSpPr/>
          <p:nvPr/>
        </p:nvSpPr>
        <p:spPr>
          <a:xfrm>
            <a:off x="6089647" y="1987826"/>
            <a:ext cx="5868990" cy="2060472"/>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endParaRPr lang="de-DE" b="1">
              <a:solidFill>
                <a:schemeClr val="bg1"/>
              </a:solidFill>
              <a:latin typeface="+mj-lt"/>
            </a:endParaRPr>
          </a:p>
        </p:txBody>
      </p:sp>
      <p:sp>
        <p:nvSpPr>
          <p:cNvPr id="12" name="Titel 1">
            <a:extLst>
              <a:ext uri="{FF2B5EF4-FFF2-40B4-BE49-F238E27FC236}">
                <a16:creationId xmlns:a16="http://schemas.microsoft.com/office/drawing/2014/main" id="{2EC4EFB4-9566-5FCE-6875-52D02F430702}"/>
              </a:ext>
            </a:extLst>
          </p:cNvPr>
          <p:cNvSpPr>
            <a:spLocks noGrp="1"/>
          </p:cNvSpPr>
          <p:nvPr>
            <p:ph type="title"/>
          </p:nvPr>
        </p:nvSpPr>
        <p:spPr>
          <a:xfrm>
            <a:off x="227013" y="1051905"/>
            <a:ext cx="11731624" cy="790148"/>
          </a:xfrm>
        </p:spPr>
        <p:txBody>
          <a:bodyPr/>
          <a:lstStyle/>
          <a:p>
            <a:r>
              <a:rPr lang="de-DE">
                <a:latin typeface="+mj-lt"/>
              </a:rPr>
              <a:t>Zufriedenheit mit dem WSP.NRW </a:t>
            </a:r>
            <a:endParaRPr lang="de-DE">
              <a:highlight>
                <a:srgbClr val="FFFF00"/>
              </a:highlight>
              <a:latin typeface="+mj-lt"/>
              <a:cs typeface="Arial"/>
            </a:endParaRPr>
          </a:p>
        </p:txBody>
      </p:sp>
      <p:sp>
        <p:nvSpPr>
          <p:cNvPr id="15" name="Rechteck 14">
            <a:extLst>
              <a:ext uri="{FF2B5EF4-FFF2-40B4-BE49-F238E27FC236}">
                <a16:creationId xmlns:a16="http://schemas.microsoft.com/office/drawing/2014/main" id="{97C3ADFC-012A-C351-4BB7-1B14A50C55C6}"/>
              </a:ext>
            </a:extLst>
          </p:cNvPr>
          <p:cNvSpPr/>
          <p:nvPr/>
        </p:nvSpPr>
        <p:spPr>
          <a:xfrm>
            <a:off x="6095999" y="4106966"/>
            <a:ext cx="5868990" cy="2060472"/>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endParaRPr lang="de-DE" b="1">
              <a:solidFill>
                <a:schemeClr val="bg1"/>
              </a:solidFill>
              <a:latin typeface="+mj-lt"/>
            </a:endParaRPr>
          </a:p>
        </p:txBody>
      </p:sp>
      <p:graphicFrame>
        <p:nvGraphicFramePr>
          <p:cNvPr id="4" name="Diagramm 3">
            <a:extLst>
              <a:ext uri="{FF2B5EF4-FFF2-40B4-BE49-F238E27FC236}">
                <a16:creationId xmlns:a16="http://schemas.microsoft.com/office/drawing/2014/main" id="{93F94619-BB23-4539-89BE-8EBE66DE17A9}"/>
              </a:ext>
            </a:extLst>
          </p:cNvPr>
          <p:cNvGraphicFramePr>
            <a:graphicFrameLocks/>
          </p:cNvGraphicFramePr>
          <p:nvPr>
            <p:extLst>
              <p:ext uri="{D42A27DB-BD31-4B8C-83A1-F6EECF244321}">
                <p14:modId xmlns:p14="http://schemas.microsoft.com/office/powerpoint/2010/main" val="2586625474"/>
              </p:ext>
            </p:extLst>
          </p:nvPr>
        </p:nvGraphicFramePr>
        <p:xfrm>
          <a:off x="279536" y="2027342"/>
          <a:ext cx="5685422" cy="19475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Diagramm 8">
            <a:extLst>
              <a:ext uri="{FF2B5EF4-FFF2-40B4-BE49-F238E27FC236}">
                <a16:creationId xmlns:a16="http://schemas.microsoft.com/office/drawing/2014/main" id="{A0606AA9-8E40-4F58-9D07-5E9F9727CCC1}"/>
              </a:ext>
            </a:extLst>
          </p:cNvPr>
          <p:cNvGraphicFramePr>
            <a:graphicFrameLocks/>
          </p:cNvGraphicFramePr>
          <p:nvPr>
            <p:extLst>
              <p:ext uri="{D42A27DB-BD31-4B8C-83A1-F6EECF244321}">
                <p14:modId xmlns:p14="http://schemas.microsoft.com/office/powerpoint/2010/main" val="1041308971"/>
              </p:ext>
            </p:extLst>
          </p:nvPr>
        </p:nvGraphicFramePr>
        <p:xfrm>
          <a:off x="6161089" y="4168407"/>
          <a:ext cx="5751375" cy="193758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Diagramm 5">
            <a:extLst>
              <a:ext uri="{FF2B5EF4-FFF2-40B4-BE49-F238E27FC236}">
                <a16:creationId xmlns:a16="http://schemas.microsoft.com/office/drawing/2014/main" id="{29CE89EC-F5A7-4A52-8BE4-EA65411E7A80}"/>
              </a:ext>
            </a:extLst>
          </p:cNvPr>
          <p:cNvGraphicFramePr/>
          <p:nvPr>
            <p:extLst>
              <p:ext uri="{D42A27DB-BD31-4B8C-83A1-F6EECF244321}">
                <p14:modId xmlns:p14="http://schemas.microsoft.com/office/powerpoint/2010/main" val="3041325366"/>
              </p:ext>
            </p:extLst>
          </p:nvPr>
        </p:nvGraphicFramePr>
        <p:xfrm>
          <a:off x="227013" y="4106966"/>
          <a:ext cx="5803898" cy="206047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Diagramm 17">
            <a:extLst>
              <a:ext uri="{FF2B5EF4-FFF2-40B4-BE49-F238E27FC236}">
                <a16:creationId xmlns:a16="http://schemas.microsoft.com/office/drawing/2014/main" id="{9314E624-8CCD-4B7A-A5B3-534C4E57E564}"/>
              </a:ext>
            </a:extLst>
          </p:cNvPr>
          <p:cNvGraphicFramePr/>
          <p:nvPr>
            <p:extLst>
              <p:ext uri="{D42A27DB-BD31-4B8C-83A1-F6EECF244321}">
                <p14:modId xmlns:p14="http://schemas.microsoft.com/office/powerpoint/2010/main" val="1437193783"/>
              </p:ext>
            </p:extLst>
          </p:nvPr>
        </p:nvGraphicFramePr>
        <p:xfrm>
          <a:off x="6161088" y="2027342"/>
          <a:ext cx="5751376" cy="194749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877527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D5F6DB-58DB-4665-6C4D-60B9778AC04E}"/>
              </a:ext>
            </a:extLst>
          </p:cNvPr>
          <p:cNvSpPr>
            <a:spLocks noGrp="1"/>
          </p:cNvSpPr>
          <p:nvPr>
            <p:ph type="title"/>
          </p:nvPr>
        </p:nvSpPr>
        <p:spPr>
          <a:xfrm>
            <a:off x="227013" y="1051904"/>
            <a:ext cx="11731624" cy="791073"/>
          </a:xfrm>
        </p:spPr>
        <p:txBody>
          <a:bodyPr/>
          <a:lstStyle/>
          <a:p>
            <a:r>
              <a:rPr lang="de-DE"/>
              <a:t>Arbeitserleichterung durch das WSP.NRW</a:t>
            </a:r>
          </a:p>
        </p:txBody>
      </p:sp>
      <p:sp>
        <p:nvSpPr>
          <p:cNvPr id="4" name="Foliennummernplatzhalter 3">
            <a:extLst>
              <a:ext uri="{FF2B5EF4-FFF2-40B4-BE49-F238E27FC236}">
                <a16:creationId xmlns:a16="http://schemas.microsoft.com/office/drawing/2014/main" id="{49A70487-285C-0947-D534-B753D2D1A188}"/>
              </a:ext>
            </a:extLst>
          </p:cNvPr>
          <p:cNvSpPr>
            <a:spLocks noGrp="1"/>
          </p:cNvSpPr>
          <p:nvPr>
            <p:ph type="sldNum" sz="quarter" idx="12"/>
          </p:nvPr>
        </p:nvSpPr>
        <p:spPr/>
        <p:txBody>
          <a:bodyPr/>
          <a:lstStyle/>
          <a:p>
            <a:fld id="{2FD561F3-FADA-DF43-977E-A09A0FDE6BED}" type="slidenum">
              <a:rPr lang="de-DE" noProof="0" smtClean="0"/>
              <a:t>7</a:t>
            </a:fld>
            <a:endParaRPr lang="de-DE" noProof="0"/>
          </a:p>
        </p:txBody>
      </p:sp>
      <p:graphicFrame>
        <p:nvGraphicFramePr>
          <p:cNvPr id="6" name="Inhaltsplatzhalter 4">
            <a:extLst>
              <a:ext uri="{FF2B5EF4-FFF2-40B4-BE49-F238E27FC236}">
                <a16:creationId xmlns:a16="http://schemas.microsoft.com/office/drawing/2014/main" id="{132683B1-1492-616B-D444-C3564DFB4B7E}"/>
              </a:ext>
            </a:extLst>
          </p:cNvPr>
          <p:cNvGraphicFramePr>
            <a:graphicFrameLocks noGrp="1"/>
          </p:cNvGraphicFramePr>
          <p:nvPr>
            <p:ph idx="1"/>
            <p:extLst>
              <p:ext uri="{D42A27DB-BD31-4B8C-83A1-F6EECF244321}">
                <p14:modId xmlns:p14="http://schemas.microsoft.com/office/powerpoint/2010/main" val="322512105"/>
              </p:ext>
            </p:extLst>
          </p:nvPr>
        </p:nvGraphicFramePr>
        <p:xfrm>
          <a:off x="227013" y="1997754"/>
          <a:ext cx="8893175" cy="41696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94359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F4297-6E3A-9878-C367-8CD148929F37}"/>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BF1011A0-5764-4ED5-7DD5-1011F613710E}"/>
              </a:ext>
            </a:extLst>
          </p:cNvPr>
          <p:cNvSpPr>
            <a:spLocks noGrp="1"/>
          </p:cNvSpPr>
          <p:nvPr>
            <p:ph type="sldNum" sz="quarter" idx="12"/>
          </p:nvPr>
        </p:nvSpPr>
        <p:spPr>
          <a:xfrm>
            <a:off x="9119112" y="6395388"/>
            <a:ext cx="2838450" cy="224909"/>
          </a:xfrm>
        </p:spPr>
        <p:txBody>
          <a:bodyPr/>
          <a:lstStyle/>
          <a:p>
            <a:fld id="{2FD561F3-FADA-DF43-977E-A09A0FDE6BED}" type="slidenum">
              <a:rPr lang="de-DE" noProof="0" smtClean="0">
                <a:latin typeface="+mj-lt"/>
              </a:rPr>
              <a:t>8</a:t>
            </a:fld>
            <a:endParaRPr lang="de-DE" noProof="0">
              <a:latin typeface="+mj-lt"/>
            </a:endParaRPr>
          </a:p>
        </p:txBody>
      </p:sp>
      <p:sp>
        <p:nvSpPr>
          <p:cNvPr id="12" name="Titel 1">
            <a:extLst>
              <a:ext uri="{FF2B5EF4-FFF2-40B4-BE49-F238E27FC236}">
                <a16:creationId xmlns:a16="http://schemas.microsoft.com/office/drawing/2014/main" id="{D4F21477-85B6-6483-A2B4-3916ACAF4245}"/>
              </a:ext>
            </a:extLst>
          </p:cNvPr>
          <p:cNvSpPr>
            <a:spLocks noGrp="1"/>
          </p:cNvSpPr>
          <p:nvPr>
            <p:ph type="title"/>
          </p:nvPr>
        </p:nvSpPr>
        <p:spPr>
          <a:xfrm>
            <a:off x="225937" y="1051904"/>
            <a:ext cx="11731624" cy="790148"/>
          </a:xfrm>
        </p:spPr>
        <p:txBody>
          <a:bodyPr/>
          <a:lstStyle/>
          <a:p>
            <a:r>
              <a:rPr lang="de-DE">
                <a:latin typeface="+mj-lt"/>
                <a:cs typeface="Arial"/>
              </a:rPr>
              <a:t>Ergebnisse: Genutzte Fachverfahren</a:t>
            </a:r>
            <a:endParaRPr lang="de-DE">
              <a:latin typeface="+mj-lt"/>
            </a:endParaRPr>
          </a:p>
        </p:txBody>
      </p:sp>
      <p:graphicFrame>
        <p:nvGraphicFramePr>
          <p:cNvPr id="3" name="Diagramm 2">
            <a:extLst>
              <a:ext uri="{FF2B5EF4-FFF2-40B4-BE49-F238E27FC236}">
                <a16:creationId xmlns:a16="http://schemas.microsoft.com/office/drawing/2014/main" id="{080C26AC-8466-1CA5-F220-45F96D7FEAA2}"/>
              </a:ext>
            </a:extLst>
          </p:cNvPr>
          <p:cNvGraphicFramePr/>
          <p:nvPr>
            <p:extLst>
              <p:ext uri="{D42A27DB-BD31-4B8C-83A1-F6EECF244321}">
                <p14:modId xmlns:p14="http://schemas.microsoft.com/office/powerpoint/2010/main" val="2696453141"/>
              </p:ext>
            </p:extLst>
          </p:nvPr>
        </p:nvGraphicFramePr>
        <p:xfrm>
          <a:off x="227014" y="2070003"/>
          <a:ext cx="8892098" cy="40974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26253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19BE1-4364-116C-4A37-71FF02B03841}"/>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B25E3795-1F1D-8924-E629-B0F7B16EA3AB}"/>
              </a:ext>
            </a:extLst>
          </p:cNvPr>
          <p:cNvSpPr>
            <a:spLocks noGrp="1"/>
          </p:cNvSpPr>
          <p:nvPr>
            <p:ph type="sldNum" sz="quarter" idx="12"/>
          </p:nvPr>
        </p:nvSpPr>
        <p:spPr/>
        <p:txBody>
          <a:bodyPr/>
          <a:lstStyle/>
          <a:p>
            <a:fld id="{2FD561F3-FADA-DF43-977E-A09A0FDE6BED}" type="slidenum">
              <a:rPr lang="de-DE" noProof="0" smtClean="0"/>
              <a:t>9</a:t>
            </a:fld>
            <a:endParaRPr lang="de-DE" noProof="0"/>
          </a:p>
        </p:txBody>
      </p:sp>
      <p:sp>
        <p:nvSpPr>
          <p:cNvPr id="12" name="Titel 1">
            <a:extLst>
              <a:ext uri="{FF2B5EF4-FFF2-40B4-BE49-F238E27FC236}">
                <a16:creationId xmlns:a16="http://schemas.microsoft.com/office/drawing/2014/main" id="{15025498-34F0-52E2-CBEE-20648580D8BF}"/>
              </a:ext>
            </a:extLst>
          </p:cNvPr>
          <p:cNvSpPr>
            <a:spLocks noGrp="1"/>
          </p:cNvSpPr>
          <p:nvPr>
            <p:ph type="title"/>
          </p:nvPr>
        </p:nvSpPr>
        <p:spPr>
          <a:xfrm>
            <a:off x="227013" y="1051905"/>
            <a:ext cx="11731624" cy="790148"/>
          </a:xfrm>
        </p:spPr>
        <p:txBody>
          <a:bodyPr/>
          <a:lstStyle/>
          <a:p>
            <a:r>
              <a:rPr lang="de-DE"/>
              <a:t>Identifizierte Optimierungspotenziale</a:t>
            </a:r>
            <a:endParaRPr lang="de-DE">
              <a:highlight>
                <a:srgbClr val="FFFF00"/>
              </a:highlight>
            </a:endParaRPr>
          </a:p>
        </p:txBody>
      </p:sp>
      <p:sp>
        <p:nvSpPr>
          <p:cNvPr id="9" name="Textfeld 8">
            <a:extLst>
              <a:ext uri="{FF2B5EF4-FFF2-40B4-BE49-F238E27FC236}">
                <a16:creationId xmlns:a16="http://schemas.microsoft.com/office/drawing/2014/main" id="{E4BD1AF8-8C57-AE83-5BD7-73065445CC5F}"/>
              </a:ext>
            </a:extLst>
          </p:cNvPr>
          <p:cNvSpPr txBox="1"/>
          <p:nvPr/>
        </p:nvSpPr>
        <p:spPr>
          <a:xfrm>
            <a:off x="131762" y="1996208"/>
            <a:ext cx="11964443" cy="369332"/>
          </a:xfrm>
          <a:prstGeom prst="rect">
            <a:avLst/>
          </a:prstGeom>
          <a:noFill/>
        </p:spPr>
        <p:txBody>
          <a:bodyPr wrap="square">
            <a:spAutoFit/>
          </a:bodyPr>
          <a:lstStyle/>
          <a:p>
            <a:r>
              <a:rPr lang="de-DE" b="1">
                <a:solidFill>
                  <a:schemeClr val="bg1"/>
                </a:solidFill>
              </a:rPr>
              <a:t>Wo sehen Sie den größten Änderungsbedarf beim WSP.NRW bspw. technische Funktionen? (n=32)</a:t>
            </a:r>
          </a:p>
        </p:txBody>
      </p:sp>
      <p:sp>
        <p:nvSpPr>
          <p:cNvPr id="10" name="Rechteck 9">
            <a:extLst>
              <a:ext uri="{FF2B5EF4-FFF2-40B4-BE49-F238E27FC236}">
                <a16:creationId xmlns:a16="http://schemas.microsoft.com/office/drawing/2014/main" id="{81E63022-C26E-BB93-4DBF-535951F35865}"/>
              </a:ext>
            </a:extLst>
          </p:cNvPr>
          <p:cNvSpPr/>
          <p:nvPr/>
        </p:nvSpPr>
        <p:spPr>
          <a:xfrm>
            <a:off x="233362" y="2711987"/>
            <a:ext cx="10212387" cy="521028"/>
          </a:xfrm>
          <a:prstGeom prst="rect">
            <a:avLst/>
          </a:prstGeom>
          <a:solidFill>
            <a:srgbClr val="DBE1B4"/>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bIns="72000" numCol="2" rtlCol="0" anchor="ctr"/>
          <a:lstStyle/>
          <a:p>
            <a:r>
              <a:rPr lang="de-DE" sz="1600"/>
              <a:t>Informationszugang &amp; Kommunikation</a:t>
            </a:r>
          </a:p>
        </p:txBody>
      </p:sp>
      <p:sp>
        <p:nvSpPr>
          <p:cNvPr id="14" name="Rechteck 13">
            <a:extLst>
              <a:ext uri="{FF2B5EF4-FFF2-40B4-BE49-F238E27FC236}">
                <a16:creationId xmlns:a16="http://schemas.microsoft.com/office/drawing/2014/main" id="{86A9F627-FD4C-5074-BEA5-5B7377C452A8}"/>
              </a:ext>
            </a:extLst>
          </p:cNvPr>
          <p:cNvSpPr/>
          <p:nvPr/>
        </p:nvSpPr>
        <p:spPr>
          <a:xfrm>
            <a:off x="233362" y="3382749"/>
            <a:ext cx="10212387" cy="521028"/>
          </a:xfrm>
          <a:prstGeom prst="rect">
            <a:avLst/>
          </a:prstGeom>
          <a:solidFill>
            <a:srgbClr val="D0E1F2"/>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bIns="72000" numCol="2" rtlCol="0" anchor="ctr"/>
          <a:lstStyle/>
          <a:p>
            <a:r>
              <a:rPr lang="de-DE" sz="1600"/>
              <a:t>Technische Integration &amp; Schnittstellen</a:t>
            </a:r>
          </a:p>
        </p:txBody>
      </p:sp>
      <p:sp>
        <p:nvSpPr>
          <p:cNvPr id="16" name="Rechteck 15">
            <a:extLst>
              <a:ext uri="{FF2B5EF4-FFF2-40B4-BE49-F238E27FC236}">
                <a16:creationId xmlns:a16="http://schemas.microsoft.com/office/drawing/2014/main" id="{6657DBE2-660A-51E6-A525-764969AB03E8}"/>
              </a:ext>
            </a:extLst>
          </p:cNvPr>
          <p:cNvSpPr/>
          <p:nvPr/>
        </p:nvSpPr>
        <p:spPr>
          <a:xfrm>
            <a:off x="233362" y="4131729"/>
            <a:ext cx="10212387" cy="537748"/>
          </a:xfrm>
          <a:prstGeom prst="rect">
            <a:avLst/>
          </a:prstGeom>
          <a:solidFill>
            <a:srgbClr val="C8D778"/>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bIns="72000" numCol="2" rtlCol="0" anchor="ctr"/>
          <a:lstStyle/>
          <a:p>
            <a:r>
              <a:rPr lang="de-DE" sz="1600"/>
              <a:t>Antragsprozesse &amp; </a:t>
            </a:r>
            <a:r>
              <a:rPr lang="de-DE" sz="1600" err="1"/>
              <a:t>Nutzendenführung</a:t>
            </a:r>
            <a:r>
              <a:rPr lang="de-DE" sz="1600"/>
              <a:t> </a:t>
            </a:r>
            <a:br>
              <a:rPr lang="de-DE" sz="1600"/>
            </a:br>
            <a:endParaRPr lang="de-DE" sz="1600"/>
          </a:p>
        </p:txBody>
      </p:sp>
      <p:cxnSp>
        <p:nvCxnSpPr>
          <p:cNvPr id="19" name="Gerade Verbindung 18">
            <a:extLst>
              <a:ext uri="{FF2B5EF4-FFF2-40B4-BE49-F238E27FC236}">
                <a16:creationId xmlns:a16="http://schemas.microsoft.com/office/drawing/2014/main" id="{E5A753FA-5FF7-D012-8B86-02B1A5A6A678}"/>
              </a:ext>
            </a:extLst>
          </p:cNvPr>
          <p:cNvCxnSpPr/>
          <p:nvPr/>
        </p:nvCxnSpPr>
        <p:spPr>
          <a:xfrm>
            <a:off x="227012" y="5001957"/>
            <a:ext cx="10212387"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Rechteck 1">
            <a:extLst>
              <a:ext uri="{FF2B5EF4-FFF2-40B4-BE49-F238E27FC236}">
                <a16:creationId xmlns:a16="http://schemas.microsoft.com/office/drawing/2014/main" id="{92C05B0F-775B-6EEF-E5C5-81CBB963BCC5}"/>
              </a:ext>
            </a:extLst>
          </p:cNvPr>
          <p:cNvSpPr/>
          <p:nvPr/>
        </p:nvSpPr>
        <p:spPr>
          <a:xfrm>
            <a:off x="233362" y="4897427"/>
            <a:ext cx="10212387" cy="521030"/>
          </a:xfrm>
          <a:prstGeom prst="rect">
            <a:avLst/>
          </a:prstGeom>
          <a:solidFill>
            <a:srgbClr val="B3D5E9"/>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bIns="72000" rtlCol="0" anchor="ctr"/>
          <a:lstStyle/>
          <a:p>
            <a:r>
              <a:rPr lang="de-DE" sz="1600"/>
              <a:t>Rollen, Zuständigkeiten &amp; Verwaltungsabläufe</a:t>
            </a:r>
          </a:p>
        </p:txBody>
      </p:sp>
      <p:sp>
        <p:nvSpPr>
          <p:cNvPr id="3" name="Rechteck 2">
            <a:extLst>
              <a:ext uri="{FF2B5EF4-FFF2-40B4-BE49-F238E27FC236}">
                <a16:creationId xmlns:a16="http://schemas.microsoft.com/office/drawing/2014/main" id="{72D12C3F-4C7D-1417-D9C7-51C9C053E3D9}"/>
              </a:ext>
            </a:extLst>
          </p:cNvPr>
          <p:cNvSpPr/>
          <p:nvPr/>
        </p:nvSpPr>
        <p:spPr>
          <a:xfrm>
            <a:off x="233362" y="5646408"/>
            <a:ext cx="10212387" cy="521029"/>
          </a:xfrm>
          <a:prstGeom prst="rect">
            <a:avLst/>
          </a:prstGeom>
          <a:solidFill>
            <a:srgbClr val="77BDE4"/>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bIns="72000" rtlCol="0" anchor="ctr"/>
          <a:lstStyle/>
          <a:p>
            <a:r>
              <a:rPr lang="de-DE" sz="1600"/>
              <a:t>Unterstützungsangebote &amp; Schulungen </a:t>
            </a:r>
          </a:p>
        </p:txBody>
      </p:sp>
    </p:spTree>
    <p:extLst>
      <p:ext uri="{BB962C8B-B14F-4D97-AF65-F5344CB8AC3E}">
        <p14:creationId xmlns:p14="http://schemas.microsoft.com/office/powerpoint/2010/main" val="2039463673"/>
      </p:ext>
    </p:extLst>
  </p:cSld>
  <p:clrMapOvr>
    <a:masterClrMapping/>
  </p:clrMapOvr>
</p:sld>
</file>

<file path=ppt/theme/theme1.xml><?xml version="1.0" encoding="utf-8"?>
<a:theme xmlns:a="http://schemas.openxmlformats.org/drawingml/2006/main" name="MWIDE Theme">
  <a:themeElements>
    <a:clrScheme name="NRW Farben">
      <a:dk1>
        <a:srgbClr val="FFFFFF"/>
      </a:dk1>
      <a:lt1>
        <a:srgbClr val="000000"/>
      </a:lt1>
      <a:dk2>
        <a:srgbClr val="ACACAC"/>
      </a:dk2>
      <a:lt2>
        <a:srgbClr val="009036"/>
      </a:lt2>
      <a:accent1>
        <a:srgbClr val="E2001A"/>
      </a:accent1>
      <a:accent2>
        <a:srgbClr val="003064"/>
      </a:accent2>
      <a:accent3>
        <a:srgbClr val="009EE0"/>
      </a:accent3>
      <a:accent4>
        <a:srgbClr val="B1C800"/>
      </a:accent4>
      <a:accent5>
        <a:srgbClr val="F29300"/>
      </a:accent5>
      <a:accent6>
        <a:srgbClr val="E75112"/>
      </a:accent6>
      <a:hlink>
        <a:srgbClr val="009EE0"/>
      </a:hlink>
      <a:folHlink>
        <a:srgbClr val="003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enutzerdefiniert 3">
    <a:dk1>
      <a:sysClr val="windowText" lastClr="000000"/>
    </a:dk1>
    <a:lt1>
      <a:sysClr val="window" lastClr="FFFFFF"/>
    </a:lt1>
    <a:dk2>
      <a:srgbClr val="646464"/>
    </a:dk2>
    <a:lt2>
      <a:srgbClr val="DCDCDC"/>
    </a:lt2>
    <a:accent1>
      <a:srgbClr val="02616E"/>
    </a:accent1>
    <a:accent2>
      <a:srgbClr val="0392A5"/>
    </a:accent2>
    <a:accent3>
      <a:srgbClr val="8AB5DF"/>
    </a:accent3>
    <a:accent4>
      <a:srgbClr val="C4DAEF"/>
    </a:accent4>
    <a:accent5>
      <a:srgbClr val="C1C1C1"/>
    </a:accent5>
    <a:accent6>
      <a:srgbClr val="F2F2F2"/>
    </a:accent6>
    <a:hlink>
      <a:srgbClr val="000000"/>
    </a:hlink>
    <a:folHlink>
      <a:srgbClr val="05C3DC"/>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moysiespartners_2022_design">
    <a:dk1>
      <a:srgbClr val="000000"/>
    </a:dk1>
    <a:lt1>
      <a:srgbClr val="FFFFFF"/>
    </a:lt1>
    <a:dk2>
      <a:srgbClr val="646464"/>
    </a:dk2>
    <a:lt2>
      <a:srgbClr val="DCDCDC"/>
    </a:lt2>
    <a:accent1>
      <a:srgbClr val="50FF59"/>
    </a:accent1>
    <a:accent2>
      <a:srgbClr val="1E466E"/>
    </a:accent2>
    <a:accent3>
      <a:srgbClr val="05C3DC"/>
    </a:accent3>
    <a:accent4>
      <a:srgbClr val="E6E6E6"/>
    </a:accent4>
    <a:accent5>
      <a:srgbClr val="C8C8C8"/>
    </a:accent5>
    <a:accent6>
      <a:srgbClr val="4B4B4B"/>
    </a:accent6>
    <a:hlink>
      <a:srgbClr val="000000"/>
    </a:hlink>
    <a:folHlink>
      <a:srgbClr val="05C3DC"/>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moysiespartners_2022_design">
    <a:dk1>
      <a:srgbClr val="000000"/>
    </a:dk1>
    <a:lt1>
      <a:srgbClr val="FFFFFF"/>
    </a:lt1>
    <a:dk2>
      <a:srgbClr val="646464"/>
    </a:dk2>
    <a:lt2>
      <a:srgbClr val="DCDCDC"/>
    </a:lt2>
    <a:accent1>
      <a:srgbClr val="50FF59"/>
    </a:accent1>
    <a:accent2>
      <a:srgbClr val="1E466E"/>
    </a:accent2>
    <a:accent3>
      <a:srgbClr val="05C3DC"/>
    </a:accent3>
    <a:accent4>
      <a:srgbClr val="E6E6E6"/>
    </a:accent4>
    <a:accent5>
      <a:srgbClr val="C8C8C8"/>
    </a:accent5>
    <a:accent6>
      <a:srgbClr val="4B4B4B"/>
    </a:accent6>
    <a:hlink>
      <a:srgbClr val="000000"/>
    </a:hlink>
    <a:folHlink>
      <a:srgbClr val="05C3DC"/>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moysiespartners_2022_design">
    <a:dk1>
      <a:srgbClr val="000000"/>
    </a:dk1>
    <a:lt1>
      <a:srgbClr val="FFFFFF"/>
    </a:lt1>
    <a:dk2>
      <a:srgbClr val="646464"/>
    </a:dk2>
    <a:lt2>
      <a:srgbClr val="DCDCDC"/>
    </a:lt2>
    <a:accent1>
      <a:srgbClr val="50FF59"/>
    </a:accent1>
    <a:accent2>
      <a:srgbClr val="1E466E"/>
    </a:accent2>
    <a:accent3>
      <a:srgbClr val="05C3DC"/>
    </a:accent3>
    <a:accent4>
      <a:srgbClr val="E6E6E6"/>
    </a:accent4>
    <a:accent5>
      <a:srgbClr val="C8C8C8"/>
    </a:accent5>
    <a:accent6>
      <a:srgbClr val="4B4B4B"/>
    </a:accent6>
    <a:hlink>
      <a:srgbClr val="000000"/>
    </a:hlink>
    <a:folHlink>
      <a:srgbClr val="05C3DC"/>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moysiespartners_2022_design">
    <a:dk1>
      <a:srgbClr val="000000"/>
    </a:dk1>
    <a:lt1>
      <a:srgbClr val="FFFFFF"/>
    </a:lt1>
    <a:dk2>
      <a:srgbClr val="646464"/>
    </a:dk2>
    <a:lt2>
      <a:srgbClr val="DCDCDC"/>
    </a:lt2>
    <a:accent1>
      <a:srgbClr val="50FF59"/>
    </a:accent1>
    <a:accent2>
      <a:srgbClr val="1E466E"/>
    </a:accent2>
    <a:accent3>
      <a:srgbClr val="05C3DC"/>
    </a:accent3>
    <a:accent4>
      <a:srgbClr val="E6E6E6"/>
    </a:accent4>
    <a:accent5>
      <a:srgbClr val="C8C8C8"/>
    </a:accent5>
    <a:accent6>
      <a:srgbClr val="4B4B4B"/>
    </a:accent6>
    <a:hlink>
      <a:srgbClr val="000000"/>
    </a:hlink>
    <a:folHlink>
      <a:srgbClr val="05C3DC"/>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moysiespartners_2022_design">
    <a:dk1>
      <a:srgbClr val="000000"/>
    </a:dk1>
    <a:lt1>
      <a:srgbClr val="FFFFFF"/>
    </a:lt1>
    <a:dk2>
      <a:srgbClr val="646464"/>
    </a:dk2>
    <a:lt2>
      <a:srgbClr val="DCDCDC"/>
    </a:lt2>
    <a:accent1>
      <a:srgbClr val="50FF59"/>
    </a:accent1>
    <a:accent2>
      <a:srgbClr val="1E466E"/>
    </a:accent2>
    <a:accent3>
      <a:srgbClr val="05C3DC"/>
    </a:accent3>
    <a:accent4>
      <a:srgbClr val="E6E6E6"/>
    </a:accent4>
    <a:accent5>
      <a:srgbClr val="C8C8C8"/>
    </a:accent5>
    <a:accent6>
      <a:srgbClr val="4B4B4B"/>
    </a:accent6>
    <a:hlink>
      <a:srgbClr val="000000"/>
    </a:hlink>
    <a:folHlink>
      <a:srgbClr val="05C3DC"/>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moysiespartners_2022_design">
    <a:dk1>
      <a:srgbClr val="000000"/>
    </a:dk1>
    <a:lt1>
      <a:srgbClr val="FFFFFF"/>
    </a:lt1>
    <a:dk2>
      <a:srgbClr val="646464"/>
    </a:dk2>
    <a:lt2>
      <a:srgbClr val="DCDCDC"/>
    </a:lt2>
    <a:accent1>
      <a:srgbClr val="50FF59"/>
    </a:accent1>
    <a:accent2>
      <a:srgbClr val="1E466E"/>
    </a:accent2>
    <a:accent3>
      <a:srgbClr val="05C3DC"/>
    </a:accent3>
    <a:accent4>
      <a:srgbClr val="E6E6E6"/>
    </a:accent4>
    <a:accent5>
      <a:srgbClr val="C8C8C8"/>
    </a:accent5>
    <a:accent6>
      <a:srgbClr val="4B4B4B"/>
    </a:accent6>
    <a:hlink>
      <a:srgbClr val="000000"/>
    </a:hlink>
    <a:folHlink>
      <a:srgbClr val="05C3DC"/>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moysiespartners_2022_design">
    <a:dk1>
      <a:srgbClr val="000000"/>
    </a:dk1>
    <a:lt1>
      <a:srgbClr val="FFFFFF"/>
    </a:lt1>
    <a:dk2>
      <a:srgbClr val="646464"/>
    </a:dk2>
    <a:lt2>
      <a:srgbClr val="DCDCDC"/>
    </a:lt2>
    <a:accent1>
      <a:srgbClr val="50FF59"/>
    </a:accent1>
    <a:accent2>
      <a:srgbClr val="1E466E"/>
    </a:accent2>
    <a:accent3>
      <a:srgbClr val="05C3DC"/>
    </a:accent3>
    <a:accent4>
      <a:srgbClr val="E6E6E6"/>
    </a:accent4>
    <a:accent5>
      <a:srgbClr val="C8C8C8"/>
    </a:accent5>
    <a:accent6>
      <a:srgbClr val="4B4B4B"/>
    </a:accent6>
    <a:hlink>
      <a:srgbClr val="000000"/>
    </a:hlink>
    <a:folHlink>
      <a:srgbClr val="05C3DC"/>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moysiespartners_2022_design">
    <a:dk1>
      <a:srgbClr val="000000"/>
    </a:dk1>
    <a:lt1>
      <a:srgbClr val="FFFFFF"/>
    </a:lt1>
    <a:dk2>
      <a:srgbClr val="646464"/>
    </a:dk2>
    <a:lt2>
      <a:srgbClr val="DCDCDC"/>
    </a:lt2>
    <a:accent1>
      <a:srgbClr val="50FF59"/>
    </a:accent1>
    <a:accent2>
      <a:srgbClr val="1E466E"/>
    </a:accent2>
    <a:accent3>
      <a:srgbClr val="05C3DC"/>
    </a:accent3>
    <a:accent4>
      <a:srgbClr val="E6E6E6"/>
    </a:accent4>
    <a:accent5>
      <a:srgbClr val="C8C8C8"/>
    </a:accent5>
    <a:accent6>
      <a:srgbClr val="4B4B4B"/>
    </a:accent6>
    <a:hlink>
      <a:srgbClr val="000000"/>
    </a:hlink>
    <a:folHlink>
      <a:srgbClr val="05C3DC"/>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11ec411-22ae-407d-bf16-81c18130878a" xsi:nil="true"/>
    <lcf76f155ced4ddcb4097134ff3c332f xmlns="3a2f1012-8e76-4a3a-9ba4-b76653b3720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C1861E888CC9C34388458CFB6F395A9A" ma:contentTypeVersion="11" ma:contentTypeDescription="Ein neues Dokument erstellen." ma:contentTypeScope="" ma:versionID="7be695ad678471fc21d95fb456ad1790">
  <xsd:schema xmlns:xsd="http://www.w3.org/2001/XMLSchema" xmlns:xs="http://www.w3.org/2001/XMLSchema" xmlns:p="http://schemas.microsoft.com/office/2006/metadata/properties" xmlns:ns2="3a2f1012-8e76-4a3a-9ba4-b76653b37209" xmlns:ns3="711ec411-22ae-407d-bf16-81c18130878a" targetNamespace="http://schemas.microsoft.com/office/2006/metadata/properties" ma:root="true" ma:fieldsID="f3934e94eae6937adc9500e31f26daa9" ns2:_="" ns3:_="">
    <xsd:import namespace="3a2f1012-8e76-4a3a-9ba4-b76653b37209"/>
    <xsd:import namespace="711ec411-22ae-407d-bf16-81c18130878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2f1012-8e76-4a3a-9ba4-b76653b372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Bildmarkierungen" ma:readOnly="false" ma:fieldId="{5cf76f15-5ced-4ddc-b409-7134ff3c332f}" ma:taxonomyMulti="true" ma:sspId="1c9fe70c-0f89-4e18-9812-17c7a802ec42"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1ec411-22ae-407d-bf16-81c18130878a"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29ba1b46-8393-4f44-85f1-a19ce315b659}" ma:internalName="TaxCatchAll" ma:showField="CatchAllData" ma:web="711ec411-22ae-407d-bf16-81c18130878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BCF490-8899-423A-9247-3EFA5B2EA39A}">
  <ds:schemaRefs>
    <ds:schemaRef ds:uri="09b63534-2f63-4e00-adeb-ff2fed193dbf"/>
    <ds:schemaRef ds:uri="3a2f1012-8e76-4a3a-9ba4-b76653b37209"/>
    <ds:schemaRef ds:uri="711ec411-22ae-407d-bf16-81c18130878a"/>
    <ds:schemaRef ds:uri="87d3a20b-66a6-4f1b-b80d-8ec1bafc8ab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550E404-28C5-4434-85B9-AEEAB24FE62B}">
  <ds:schemaRefs>
    <ds:schemaRef ds:uri="http://schemas.microsoft.com/sharepoint/v3/contenttype/forms"/>
  </ds:schemaRefs>
</ds:datastoreItem>
</file>

<file path=customXml/itemProps3.xml><?xml version="1.0" encoding="utf-8"?>
<ds:datastoreItem xmlns:ds="http://schemas.openxmlformats.org/officeDocument/2006/customXml" ds:itemID="{09F033EF-5554-46DA-816F-DE1E4155D963}">
  <ds:schemaRefs>
    <ds:schemaRef ds:uri="3a2f1012-8e76-4a3a-9ba4-b76653b37209"/>
    <ds:schemaRef ds:uri="711ec411-22ae-407d-bf16-81c18130878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Application>Microsoft Office PowerPoint</Application>
  <PresentationFormat>Widescreen</PresentationFormat>
  <Slides>11</Slides>
  <Notes>10</Notes>
  <HiddenSlides>0</HiddenSlide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MWIDE Theme</vt:lpstr>
      <vt:lpstr>Ergebnisse der Befragung zu Nutzen und  Zufriedenheit zum Wirtschafts-Service Portal.NRW  </vt:lpstr>
      <vt:lpstr>PowerPoint Presentation</vt:lpstr>
      <vt:lpstr>Größe der teilnehmenden Kommunen</vt:lpstr>
      <vt:lpstr>Teilnehmende Kommunen/Behörden</vt:lpstr>
      <vt:lpstr>Nutzung des WSP.NRW</vt:lpstr>
      <vt:lpstr>Zufriedenheit mit dem WSP.NRW </vt:lpstr>
      <vt:lpstr>Arbeitserleichterung durch das WSP.NRW</vt:lpstr>
      <vt:lpstr>Ergebnisse: Genutzte Fachverfahren</vt:lpstr>
      <vt:lpstr>Identifizierte Optimierungspotenziale</vt:lpstr>
      <vt:lpstr>Ergänzende Hinweise</vt:lpstr>
      <vt:lpstr>Danke für Ihre Unterstützung!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Nina Ricarda Krause</dc:creator>
  <cp:revision>1</cp:revision>
  <dcterms:created xsi:type="dcterms:W3CDTF">2022-03-11T11:44:23Z</dcterms:created>
  <dcterms:modified xsi:type="dcterms:W3CDTF">2025-05-06T15:06:25Z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0x010100C1861E888CC9C34388458CFB6F395A9A</vt:lpwstr>
  </property>
  <property fmtid="{D5CDD505-2E9C-101B-9397-08002B2CF9AE}" pid="3" name="MediaServiceImageTags">
    <vt:lpwstr/>
  </property>
</Properties>
</file>