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66" r:id="rId2"/>
    <p:sldId id="303" r:id="rId3"/>
    <p:sldId id="321" r:id="rId4"/>
    <p:sldId id="302" r:id="rId5"/>
    <p:sldId id="307" r:id="rId6"/>
    <p:sldId id="308" r:id="rId7"/>
    <p:sldId id="323" r:id="rId8"/>
    <p:sldId id="309" r:id="rId9"/>
    <p:sldId id="310" r:id="rId10"/>
    <p:sldId id="311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2" r:id="rId20"/>
    <p:sldId id="300" r:id="rId21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Özkavak, Erdinç (d-NRW)" initials="ÖE(" lastIdx="1" clrIdx="0">
    <p:extLst>
      <p:ext uri="{19B8F6BF-5375-455C-9EA6-DF929625EA0E}">
        <p15:presenceInfo xmlns:p15="http://schemas.microsoft.com/office/powerpoint/2012/main" userId="Özkavak, Erdinç (d-NRW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BC"/>
    <a:srgbClr val="B7EAFF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85598" autoAdjust="0"/>
  </p:normalViewPr>
  <p:slideViewPr>
    <p:cSldViewPr snapToGrid="0" snapToObjects="1" showGuides="1">
      <p:cViewPr varScale="1">
        <p:scale>
          <a:sx n="63" d="100"/>
          <a:sy n="63" d="100"/>
        </p:scale>
        <p:origin x="1028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7" d="100"/>
        <a:sy n="157" d="100"/>
      </p:scale>
      <p:origin x="0" y="0"/>
    </p:cViewPr>
  </p:sorterViewPr>
  <p:notesViewPr>
    <p:cSldViewPr snapToGrid="0" snapToObjects="1">
      <p:cViewPr varScale="1">
        <p:scale>
          <a:sx n="125" d="100"/>
          <a:sy n="125" d="100"/>
        </p:scale>
        <p:origin x="4930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8287B-C194-714D-818C-247F3D92F649}" type="datetimeFigureOut">
              <a:rPr lang="de-DE" smtClean="0"/>
              <a:t>02.07.2024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0C06D-84CB-DD47-A785-5147C6018C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413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0C06D-84CB-DD47-A785-5147C6018C5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3549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0C06D-84CB-DD47-A785-5147C6018C5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5162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0C06D-84CB-DD47-A785-5147C6018C5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5630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0C06D-84CB-DD47-A785-5147C6018C5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3009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0C06D-84CB-DD47-A785-5147C6018C5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922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0C06D-84CB-DD47-A785-5147C6018C5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5293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0C06D-84CB-DD47-A785-5147C6018C52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8308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Himm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2CCFE09-8D73-5B4E-9F13-314E49CA31E1}"/>
              </a:ext>
            </a:extLst>
          </p:cNvPr>
          <p:cNvSpPr/>
          <p:nvPr userDrawn="1"/>
        </p:nvSpPr>
        <p:spPr>
          <a:xfrm>
            <a:off x="0" y="1037540"/>
            <a:ext cx="2835275" cy="5820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D429A8-8EE8-5A48-8FDE-18228EC37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0875" y="1883801"/>
            <a:ext cx="8767763" cy="1629419"/>
          </a:xfrm>
        </p:spPr>
        <p:txBody>
          <a:bodyPr lIns="0" anchor="b">
            <a:normAutofit/>
          </a:bodyPr>
          <a:lstStyle>
            <a:lvl1pPr algn="l">
              <a:defRPr sz="28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09F37D-522B-1046-BBAF-5ADDA1B99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0875" y="3685101"/>
            <a:ext cx="8767762" cy="1292534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100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3317D-E2B7-DF40-83A9-695417DE1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Düsseldorf, </a:t>
            </a:r>
            <a:fld id="{56122D41-22AB-1247-AF04-C0A15D4B70A6}" type="datetime4">
              <a:rPr lang="de-DE" noProof="0" smtClean="0"/>
              <a:t>2. Juli 2024</a:t>
            </a:fld>
            <a:endParaRPr lang="de-DE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1DFA4-58F4-BA41-8327-AFEFA0032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85AC739-FDF7-1A41-B918-12DA4BF685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44574"/>
            <a:ext cx="2835275" cy="5820459"/>
          </a:xfrm>
          <a:noFill/>
        </p:spPr>
        <p:txBody>
          <a:bodyPr lIns="0" tIns="72000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6260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, Himm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2CCFE09-8D73-5B4E-9F13-314E49CA31E1}"/>
              </a:ext>
            </a:extLst>
          </p:cNvPr>
          <p:cNvSpPr/>
          <p:nvPr userDrawn="1"/>
        </p:nvSpPr>
        <p:spPr>
          <a:xfrm>
            <a:off x="0" y="1044574"/>
            <a:ext cx="12192000" cy="58134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D429A8-8EE8-5A48-8FDE-18228EC37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0875" y="1883801"/>
            <a:ext cx="8767763" cy="1629419"/>
          </a:xfrm>
        </p:spPr>
        <p:txBody>
          <a:bodyPr lIns="0" anchor="b">
            <a:norm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09F37D-522B-1046-BBAF-5ADDA1B99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0875" y="3685101"/>
            <a:ext cx="8767762" cy="1292534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subtitle</a:t>
            </a:r>
            <a:r>
              <a:rPr lang="de-DE" noProof="0" dirty="0"/>
              <a:t> style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8" y="148167"/>
            <a:ext cx="2671689" cy="79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28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Wiesen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2CCFE09-8D73-5B4E-9F13-314E49CA31E1}"/>
              </a:ext>
            </a:extLst>
          </p:cNvPr>
          <p:cNvSpPr/>
          <p:nvPr userDrawn="1"/>
        </p:nvSpPr>
        <p:spPr>
          <a:xfrm>
            <a:off x="1" y="1044574"/>
            <a:ext cx="2835276" cy="58134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D429A8-8EE8-5A48-8FDE-18228EC37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0875" y="1883801"/>
            <a:ext cx="8767763" cy="1629419"/>
          </a:xfrm>
        </p:spPr>
        <p:txBody>
          <a:bodyPr lIns="0" anchor="b">
            <a:normAutofit/>
          </a:bodyPr>
          <a:lstStyle>
            <a:lvl1pPr algn="l">
              <a:defRPr sz="2800" b="1">
                <a:solidFill>
                  <a:schemeClr val="accent4"/>
                </a:solidFill>
              </a:defRPr>
            </a:lvl1pPr>
          </a:lstStyle>
          <a:p>
            <a:r>
              <a:rPr lang="de-DE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09F37D-522B-1046-BBAF-5ADDA1B99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0875" y="3685101"/>
            <a:ext cx="8767762" cy="1292534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3317D-E2B7-DF40-83A9-695417DE1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Düsseldorf, </a:t>
            </a:r>
            <a:fld id="{59CDDC81-07ED-AC40-B406-D0F62DE1E81F}" type="datetime4">
              <a:rPr lang="de-DE" noProof="0" smtClean="0"/>
              <a:t>2. Juli 2024</a:t>
            </a:fld>
            <a:endParaRPr lang="de-DE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1DFA4-58F4-BA41-8327-AFEFA0032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85AC739-FDF7-1A41-B918-12DA4BF685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44574"/>
            <a:ext cx="2835276" cy="5813425"/>
          </a:xfrm>
          <a:noFill/>
        </p:spPr>
        <p:txBody>
          <a:bodyPr lIns="0" tIns="72000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68785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, Wiesen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1051904"/>
            <a:ext cx="11731624" cy="1189407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e-DE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8F04-9A41-7C4B-BAF0-990CA6378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13" y="2550695"/>
            <a:ext cx="11731624" cy="3612517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  <a:lvl6pPr>
              <a:buClr>
                <a:schemeClr val="accent4"/>
              </a:buClr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5"/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6"/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7"/>
            <a:r>
              <a:rPr lang="de-DE" noProof="0" dirty="0"/>
              <a:t>Eight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98DC-EC42-D04E-9F4E-8A5AB829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dirty="0"/>
              <a:t>Düsseldorf, </a:t>
            </a:r>
            <a:fld id="{1D1C49CD-1AE9-2A47-A3B8-421F7E22E70A}" type="datetime4">
              <a:rPr lang="de-DE" noProof="0" smtClean="0"/>
              <a:t>2. Juli 2024</a:t>
            </a:fld>
            <a:endParaRPr lang="de-D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235EA-3670-F742-AC5A-07B92A0C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846067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ierte Liste, Wiesen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1051904"/>
            <a:ext cx="11731624" cy="1189407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8F04-9A41-7C4B-BAF0-990CA6378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13" y="2550695"/>
            <a:ext cx="11731624" cy="3612517"/>
          </a:xfrm>
        </p:spPr>
        <p:txBody>
          <a:bodyPr/>
          <a:lstStyle>
            <a:lvl1pPr marL="342000" indent="-342000">
              <a:buClr>
                <a:schemeClr val="accent4"/>
              </a:buClr>
              <a:buSzPct val="100000"/>
              <a:buFont typeface="+mj-lt"/>
              <a:buAutoNum type="arabicPeriod"/>
              <a:defRPr lang="de-DE" sz="1700" noProof="0" dirty="0">
                <a:solidFill>
                  <a:schemeClr val="bg1"/>
                </a:solidFill>
              </a:defRPr>
            </a:lvl1pPr>
            <a:lvl2pPr marL="684000" indent="-342000">
              <a:buClr>
                <a:schemeClr val="accent4"/>
              </a:buClr>
              <a:buSzPct val="100000"/>
              <a:buFont typeface="+mj-lt"/>
              <a:buAutoNum type="alphaUcPeriod"/>
              <a:defRPr lang="de-DE" sz="1700" noProof="0" dirty="0">
                <a:solidFill>
                  <a:schemeClr val="bg1"/>
                </a:solidFill>
              </a:defRPr>
            </a:lvl2pPr>
            <a:lvl3pPr marL="1026000" indent="-342000">
              <a:buClr>
                <a:schemeClr val="accent4"/>
              </a:buClr>
              <a:buSzPct val="100000"/>
              <a:buFont typeface="+mj-lt"/>
              <a:buAutoNum type="romanUcPeriod"/>
              <a:defRPr lang="de-DE" sz="1700" noProof="0" dirty="0">
                <a:solidFill>
                  <a:schemeClr val="bg1"/>
                </a:solidFill>
              </a:defRPr>
            </a:lvl3pPr>
            <a:lvl4pPr marL="1368000" indent="-342000">
              <a:buClr>
                <a:schemeClr val="accent4"/>
              </a:buClr>
              <a:buSzPct val="100000"/>
              <a:buFont typeface="+mj-lt"/>
              <a:buAutoNum type="arabicParenR"/>
              <a:defRPr lang="de-DE" sz="1700" noProof="0" dirty="0">
                <a:solidFill>
                  <a:schemeClr val="bg1"/>
                </a:solidFill>
              </a:defRPr>
            </a:lvl4pPr>
            <a:lvl5pPr marL="1710000" indent="-342000">
              <a:buClr>
                <a:schemeClr val="accent4"/>
              </a:buClr>
              <a:buSzPct val="100000"/>
              <a:buFont typeface="+mj-lt"/>
              <a:buAutoNum type="alphaLcParenR"/>
              <a:defRPr lang="de-DE" sz="1700" noProof="0" dirty="0">
                <a:solidFill>
                  <a:schemeClr val="bg1"/>
                </a:solidFill>
              </a:defRPr>
            </a:lvl5pPr>
            <a:lvl6pPr marL="2052000" indent="-342900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chemeClr val="accent4"/>
              </a:buClr>
              <a:buSzPct val="100000"/>
              <a:buFont typeface="+mj-lt"/>
              <a:buAutoNum type="romanLcPeriod"/>
              <a:defRPr sz="1700">
                <a:solidFill>
                  <a:schemeClr val="bg1"/>
                </a:solidFill>
              </a:defRPr>
            </a:lvl6pPr>
            <a:lvl7pPr marL="2394000" indent="-342900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chemeClr val="accent4"/>
              </a:buClr>
              <a:buSzPct val="100000"/>
              <a:buFont typeface="+mj-lt"/>
              <a:buAutoNum type="alphaLcPeriod"/>
              <a:defRPr sz="1700">
                <a:solidFill>
                  <a:schemeClr val="bg1"/>
                </a:solidFill>
              </a:defRPr>
            </a:lvl7pPr>
            <a:lvl8pPr marL="2232900" indent="-342900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chemeClr val="accent3"/>
              </a:buClr>
              <a:buFont typeface="+mj-lt"/>
              <a:buAutoNum type="arabicPeriod"/>
              <a:defRPr sz="1700"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5"/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6"/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98DC-EC42-D04E-9F4E-8A5AB829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dirty="0"/>
              <a:t>Düsseldorf, </a:t>
            </a:r>
            <a:fld id="{1D1C49CD-1AE9-2A47-A3B8-421F7E22E70A}" type="datetime4">
              <a:rPr lang="de-DE" noProof="0" smtClean="0"/>
              <a:t>2. Juli 2024</a:t>
            </a:fld>
            <a:endParaRPr lang="de-D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235EA-3670-F742-AC5A-07B92A0C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389523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Überschrift, Wiesen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1051904"/>
            <a:ext cx="11731624" cy="1189407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e-DE" noProof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98DC-EC42-D04E-9F4E-8A5AB829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dirty="0"/>
              <a:t>Düsseldorf, </a:t>
            </a:r>
            <a:fld id="{1D1C49CD-1AE9-2A47-A3B8-421F7E22E70A}" type="datetime4">
              <a:rPr lang="de-DE" noProof="0" smtClean="0"/>
              <a:t>2. Juli 2024</a:t>
            </a:fld>
            <a:endParaRPr lang="de-D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235EA-3670-F742-AC5A-07B92A0C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619793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¼ Bild+Inhalt, Wiesen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e-DE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8F04-9A41-7C4B-BAF0-990CA6378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  <a:lvl6pPr>
              <a:buClr>
                <a:schemeClr val="accent4"/>
              </a:buClr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5"/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6"/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7"/>
            <a:r>
              <a:rPr lang="de-DE" noProof="0" dirty="0"/>
              <a:t>Eight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98DC-EC42-D04E-9F4E-8A5AB829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dirty="0"/>
              <a:t>Düsseldorf, </a:t>
            </a:r>
            <a:fld id="{1D1C49CD-1AE9-2A47-A3B8-421F7E22E70A}" type="datetime4">
              <a:rPr lang="de-DE" noProof="0" smtClean="0"/>
              <a:t>2. Juli 2024</a:t>
            </a:fld>
            <a:endParaRPr lang="de-D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235EA-3670-F742-AC5A-07B92A0C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69163-940A-1E45-B8DE-5A716F16EF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044574"/>
            <a:ext cx="2838450" cy="5813425"/>
          </a:xfrm>
        </p:spPr>
        <p:txBody>
          <a:bodyPr lIns="0" tIns="720000" anchor="ctr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9744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ginalienspalte+Inhalt, Wiesen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e-DE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8F04-9A41-7C4B-BAF0-990CA6378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  <a:lvl6pPr>
              <a:buClr>
                <a:schemeClr val="accent4"/>
              </a:buClr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5"/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6"/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7"/>
            <a:r>
              <a:rPr lang="de-DE" noProof="0" dirty="0"/>
              <a:t>Eight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98DC-EC42-D04E-9F4E-8A5AB829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dirty="0"/>
              <a:t>Düsseldorf, </a:t>
            </a:r>
            <a:fld id="{1D1C49CD-1AE9-2A47-A3B8-421F7E22E70A}" type="datetime4">
              <a:rPr lang="de-DE" noProof="0" smtClean="0"/>
              <a:t>2. Juli 2024</a:t>
            </a:fld>
            <a:endParaRPr lang="de-D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235EA-3670-F742-AC5A-07B92A0C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EF9AF8-191A-9D4D-B02E-FA3EFED041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013" y="2551113"/>
            <a:ext cx="2608262" cy="3611562"/>
          </a:xfrm>
        </p:spPr>
        <p:txBody>
          <a:bodyPr lIns="0" rIns="0">
            <a:normAutofit/>
          </a:bodyPr>
          <a:lstStyle>
            <a:lvl1pPr marL="0" indent="0" algn="r">
              <a:spcAft>
                <a:spcPts val="1300"/>
              </a:spcAft>
              <a:buNone/>
              <a:defRPr sz="1100">
                <a:solidFill>
                  <a:schemeClr val="accent4"/>
                </a:solidFill>
              </a:defRPr>
            </a:lvl1pPr>
            <a:lvl2pPr marL="273050" indent="0" algn="r">
              <a:spcAft>
                <a:spcPts val="1300"/>
              </a:spcAft>
              <a:buNone/>
              <a:defRPr sz="1100">
                <a:solidFill>
                  <a:schemeClr val="accent4"/>
                </a:solidFill>
              </a:defRPr>
            </a:lvl2pPr>
            <a:lvl3pPr marL="539750" indent="0" algn="r">
              <a:spcAft>
                <a:spcPts val="1300"/>
              </a:spcAft>
              <a:buNone/>
              <a:defRPr sz="1100">
                <a:solidFill>
                  <a:schemeClr val="accent4"/>
                </a:solidFill>
              </a:defRPr>
            </a:lvl3pPr>
            <a:lvl4pPr marL="806450" indent="0" algn="r">
              <a:spcAft>
                <a:spcPts val="1300"/>
              </a:spcAft>
              <a:buNone/>
              <a:defRPr sz="1100">
                <a:solidFill>
                  <a:schemeClr val="accent4"/>
                </a:solidFill>
              </a:defRPr>
            </a:lvl4pPr>
            <a:lvl5pPr marL="1073150" indent="0" algn="r">
              <a:spcAft>
                <a:spcPts val="1300"/>
              </a:spcAft>
              <a:buNone/>
              <a:defRPr sz="1100"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73B86A-4946-6045-990E-21D200BAE24C}"/>
              </a:ext>
            </a:extLst>
          </p:cNvPr>
          <p:cNvCxnSpPr>
            <a:cxnSpLocks/>
          </p:cNvCxnSpPr>
          <p:nvPr userDrawn="1"/>
        </p:nvCxnSpPr>
        <p:spPr>
          <a:xfrm>
            <a:off x="3071466" y="1044575"/>
            <a:ext cx="0" cy="5813425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06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½ Bild+Inhalt, Wiesen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000" y="1051904"/>
            <a:ext cx="5803200" cy="1189407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8F04-9A41-7C4B-BAF0-990CA6378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6000" y="2550695"/>
            <a:ext cx="5803200" cy="3612517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  <a:lvl6pPr>
              <a:buClr>
                <a:schemeClr val="accent4"/>
              </a:buClr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5"/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6"/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7"/>
            <a:r>
              <a:rPr lang="de-DE" noProof="0" dirty="0"/>
              <a:t>Eight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235EA-3670-F742-AC5A-07B92A0C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69163-940A-1E45-B8DE-5A716F16EF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44574"/>
            <a:ext cx="5803201" cy="5813425"/>
          </a:xfrm>
        </p:spPr>
        <p:txBody>
          <a:bodyPr lIns="0" tIns="720000" anchor="ctr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002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-spaltiger Inhalt, Wiesen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AF34A-5F84-B455-E2F7-0B0FC4379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1044575"/>
            <a:ext cx="11731624" cy="119697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FA432-3E87-7C79-D582-024CA1F73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013" y="2543175"/>
            <a:ext cx="5572125" cy="70944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DF704-9819-4516-92C5-F1ADA6A5D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7013" y="3433369"/>
            <a:ext cx="5572125" cy="2734068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  <a:lvl6pPr>
              <a:buClr>
                <a:schemeClr val="accent4"/>
              </a:buClr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5"/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6"/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7"/>
            <a:r>
              <a:rPr lang="de-DE" noProof="0" dirty="0"/>
              <a:t>Eight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08E45A-B3EA-F79D-6B28-910BB85D3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6325" y="2543174"/>
            <a:ext cx="5802312" cy="7148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CE1D6C-CDC9-F53D-7EC1-45343DE6C8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6324" y="3429000"/>
            <a:ext cx="5802313" cy="2734068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  <a:lvl6pPr>
              <a:buClr>
                <a:schemeClr val="accent4"/>
              </a:buClr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5"/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6"/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7"/>
            <a:r>
              <a:rPr lang="de-DE" noProof="0" dirty="0"/>
              <a:t>Eight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B08B18-BC0C-9634-ACFA-F5E82849B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7668-1E5D-314B-9594-2B27D4179D90}" type="datetimeFigureOut">
              <a:rPr lang="de-DE" smtClean="0"/>
              <a:t>02.07.2024</a:t>
            </a:fld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9C3B74-63CC-51E2-D84D-0A0032EE6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ADDE-9752-DF4E-B187-C92CBD3CA4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6592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¾ Bild+Inhalt, Wiesen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0185" y="1051904"/>
            <a:ext cx="2838451" cy="1189407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e-DE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8F04-9A41-7C4B-BAF0-990CA6378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0185" y="2550695"/>
            <a:ext cx="2838451" cy="3612517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  <a:lvl6pPr>
              <a:buClr>
                <a:schemeClr val="accent4"/>
              </a:buClr>
              <a:defRPr/>
            </a:lvl6pPr>
            <a:lvl7pPr>
              <a:buClr>
                <a:schemeClr val="accent4"/>
              </a:buClr>
              <a:defRPr/>
            </a:lvl7pPr>
            <a:lvl8pPr>
              <a:buClr>
                <a:schemeClr val="accent4"/>
              </a:buClr>
              <a:defRPr/>
            </a:lvl8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5"/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6"/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7"/>
            <a:r>
              <a:rPr lang="de-DE" noProof="0" dirty="0"/>
              <a:t>Eight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235EA-3670-F742-AC5A-07B92A0C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69163-940A-1E45-B8DE-5A716F16EF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044574"/>
            <a:ext cx="8763001" cy="5813425"/>
          </a:xfrm>
        </p:spPr>
        <p:txBody>
          <a:bodyPr lIns="0" tIns="720000" anchor="ctr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439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, Himm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512" y="1051905"/>
            <a:ext cx="11367435" cy="70951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8F04-9A41-7C4B-BAF0-990CA6378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11" y="2050181"/>
            <a:ext cx="11367436" cy="4113032"/>
          </a:xfrm>
        </p:spPr>
        <p:txBody>
          <a:bodyPr/>
          <a:lstStyle>
            <a:lvl1pPr marL="270000" indent="-270000">
              <a:buFont typeface="Wingdings" pitchFamily="2" charset="2"/>
              <a:buChar char="§"/>
              <a:defRPr lang="de-DE" sz="1700" noProof="0" dirty="0">
                <a:solidFill>
                  <a:schemeClr val="bg1"/>
                </a:solidFill>
              </a:defRPr>
            </a:lvl1pPr>
            <a:lvl2pPr marL="540000" indent="-270000">
              <a:buFont typeface="Wingdings" pitchFamily="2" charset="2"/>
              <a:buChar char="§"/>
              <a:defRPr lang="de-DE" sz="1700" noProof="0" dirty="0">
                <a:solidFill>
                  <a:schemeClr val="bg1"/>
                </a:solidFill>
              </a:defRPr>
            </a:lvl2pPr>
            <a:lvl3pPr marL="810000" indent="-270000">
              <a:buFont typeface="Wingdings" pitchFamily="2" charset="2"/>
              <a:buChar char="§"/>
              <a:defRPr lang="de-DE" sz="1700" noProof="0" dirty="0">
                <a:solidFill>
                  <a:schemeClr val="bg1"/>
                </a:solidFill>
              </a:defRPr>
            </a:lvl3pPr>
            <a:lvl4pPr marL="1080000" indent="-270000">
              <a:buFont typeface="Wingdings" pitchFamily="2" charset="2"/>
              <a:buChar char="§"/>
              <a:defRPr lang="de-DE" sz="1700" noProof="0" dirty="0">
                <a:solidFill>
                  <a:schemeClr val="bg1"/>
                </a:solidFill>
              </a:defRPr>
            </a:lvl4pPr>
            <a:lvl5pPr marL="1350000" indent="-270000">
              <a:buFont typeface="Wingdings" pitchFamily="2" charset="2"/>
              <a:buChar char="§"/>
              <a:defRPr lang="de-DE" sz="1700" noProof="0" dirty="0">
                <a:solidFill>
                  <a:schemeClr val="bg1"/>
                </a:solidFill>
              </a:defRPr>
            </a:lvl5pPr>
            <a:lvl6pPr marL="1620000" indent="-270000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chemeClr val="accent3"/>
              </a:buClr>
              <a:buFont typeface="Wingdings" pitchFamily="2" charset="2"/>
              <a:buChar char="§"/>
              <a:defRPr sz="1700">
                <a:solidFill>
                  <a:schemeClr val="bg1"/>
                </a:solidFill>
              </a:defRPr>
            </a:lvl6pPr>
            <a:lvl7pPr marL="1890000" indent="-270000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chemeClr val="accent3"/>
              </a:buClr>
              <a:buFont typeface="Wingdings" pitchFamily="2" charset="2"/>
              <a:buChar char="§"/>
              <a:defRPr sz="1700">
                <a:solidFill>
                  <a:schemeClr val="bg1"/>
                </a:solidFill>
              </a:defRPr>
            </a:lvl7pPr>
            <a:lvl8pPr marL="2160000" indent="-270000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chemeClr val="accent3"/>
              </a:buClr>
              <a:buFont typeface="Wingdings" pitchFamily="2" charset="2"/>
              <a:buChar char="§"/>
              <a:defRPr sz="1700"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5"/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6"/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7"/>
            <a:r>
              <a:rPr lang="de-DE" noProof="0" dirty="0"/>
              <a:t>Eight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98DC-EC42-D04E-9F4E-8A5AB829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dirty="0"/>
              <a:t>Düsseldorf, </a:t>
            </a:r>
            <a:fld id="{1D1C49CD-1AE9-2A47-A3B8-421F7E22E70A}" type="datetime4">
              <a:rPr lang="de-DE" noProof="0" smtClean="0"/>
              <a:t>2. Juli 2024</a:t>
            </a:fld>
            <a:endParaRPr lang="de-D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235EA-3670-F742-AC5A-07B92A0C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17150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, Wiesen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2CCFE09-8D73-5B4E-9F13-314E49CA31E1}"/>
              </a:ext>
            </a:extLst>
          </p:cNvPr>
          <p:cNvSpPr/>
          <p:nvPr userDrawn="1"/>
        </p:nvSpPr>
        <p:spPr>
          <a:xfrm>
            <a:off x="0" y="1044574"/>
            <a:ext cx="12192000" cy="58134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D429A8-8EE8-5A48-8FDE-18228EC37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0875" y="1883801"/>
            <a:ext cx="8767763" cy="1629419"/>
          </a:xfrm>
        </p:spPr>
        <p:txBody>
          <a:bodyPr lIns="0" anchor="b">
            <a:norm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09F37D-522B-1046-BBAF-5ADDA1B99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0875" y="3685101"/>
            <a:ext cx="8767762" cy="1292534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subtitle</a:t>
            </a:r>
            <a:r>
              <a:rPr lang="de-DE" noProof="0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3906178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69163-940A-1E45-B8DE-5A716F16EF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44574"/>
            <a:ext cx="12192000" cy="5813425"/>
          </a:xfrm>
        </p:spPr>
        <p:txBody>
          <a:bodyPr lIns="0" tIns="720000" anchor="ctr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0433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ierte Liste, Himm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1051904"/>
            <a:ext cx="11731624" cy="1189407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8F04-9A41-7C4B-BAF0-990CA6378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13" y="2550695"/>
            <a:ext cx="11731624" cy="3612517"/>
          </a:xfrm>
        </p:spPr>
        <p:txBody>
          <a:bodyPr/>
          <a:lstStyle>
            <a:lvl1pPr marL="342000" indent="-342000">
              <a:buSzPct val="100000"/>
              <a:buFont typeface="+mj-lt"/>
              <a:buAutoNum type="arabicPeriod"/>
              <a:defRPr lang="de-DE" sz="1700" noProof="0" dirty="0">
                <a:solidFill>
                  <a:schemeClr val="bg1"/>
                </a:solidFill>
              </a:defRPr>
            </a:lvl1pPr>
            <a:lvl2pPr marL="684000" indent="-342000">
              <a:buSzPct val="100000"/>
              <a:buFont typeface="+mj-lt"/>
              <a:buAutoNum type="alphaUcPeriod"/>
              <a:defRPr lang="de-DE" sz="1700" noProof="0" dirty="0">
                <a:solidFill>
                  <a:schemeClr val="bg1"/>
                </a:solidFill>
              </a:defRPr>
            </a:lvl2pPr>
            <a:lvl3pPr marL="1026000" indent="-342000">
              <a:buSzPct val="100000"/>
              <a:buFont typeface="+mj-lt"/>
              <a:buAutoNum type="romanUcPeriod"/>
              <a:defRPr lang="de-DE" sz="1700" noProof="0" dirty="0">
                <a:solidFill>
                  <a:schemeClr val="bg1"/>
                </a:solidFill>
              </a:defRPr>
            </a:lvl3pPr>
            <a:lvl4pPr marL="1368000" indent="-342000">
              <a:buSzPct val="100000"/>
              <a:buFont typeface="+mj-lt"/>
              <a:buAutoNum type="arabicParenR"/>
              <a:defRPr lang="de-DE" sz="1700" noProof="0" dirty="0">
                <a:solidFill>
                  <a:schemeClr val="bg1"/>
                </a:solidFill>
              </a:defRPr>
            </a:lvl4pPr>
            <a:lvl5pPr marL="1710000" indent="-342000">
              <a:buSzPct val="100000"/>
              <a:buFont typeface="+mj-lt"/>
              <a:buAutoNum type="alphaLcParenR"/>
              <a:defRPr lang="de-DE" sz="1700" noProof="0" dirty="0">
                <a:solidFill>
                  <a:schemeClr val="bg1"/>
                </a:solidFill>
              </a:defRPr>
            </a:lvl5pPr>
            <a:lvl6pPr marL="2052000" indent="-342900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chemeClr val="accent3"/>
              </a:buClr>
              <a:buSzPct val="100000"/>
              <a:buFont typeface="+mj-lt"/>
              <a:buAutoNum type="romanLcPeriod"/>
              <a:defRPr sz="1700">
                <a:solidFill>
                  <a:schemeClr val="bg1"/>
                </a:solidFill>
              </a:defRPr>
            </a:lvl6pPr>
            <a:lvl7pPr marL="2394000" indent="-342900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chemeClr val="accent3"/>
              </a:buClr>
              <a:buSzPct val="100000"/>
              <a:buFont typeface="+mj-lt"/>
              <a:buAutoNum type="alphaLcPeriod"/>
              <a:defRPr sz="1700">
                <a:solidFill>
                  <a:schemeClr val="bg1"/>
                </a:solidFill>
              </a:defRPr>
            </a:lvl7pPr>
            <a:lvl8pPr marL="2232900" indent="-342900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chemeClr val="accent3"/>
              </a:buClr>
              <a:buFont typeface="+mj-lt"/>
              <a:buAutoNum type="arabicPeriod"/>
              <a:defRPr sz="1700"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5"/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6"/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98DC-EC42-D04E-9F4E-8A5AB829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dirty="0"/>
              <a:t>Düsseldorf, </a:t>
            </a:r>
            <a:fld id="{1D1C49CD-1AE9-2A47-A3B8-421F7E22E70A}" type="datetime4">
              <a:rPr lang="de-DE" noProof="0" smtClean="0"/>
              <a:t>2. Juli 2024</a:t>
            </a:fld>
            <a:endParaRPr lang="de-D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235EA-3670-F742-AC5A-07B92A0C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96370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Überschrift, Himm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1051904"/>
            <a:ext cx="11731624" cy="1189407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98DC-EC42-D04E-9F4E-8A5AB829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dirty="0"/>
              <a:t>Düsseldorf, </a:t>
            </a:r>
            <a:fld id="{1D1C49CD-1AE9-2A47-A3B8-421F7E22E70A}" type="datetime4">
              <a:rPr lang="de-DE" noProof="0" smtClean="0"/>
              <a:t>2. Juli 2024</a:t>
            </a:fld>
            <a:endParaRPr lang="de-D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235EA-3670-F742-AC5A-07B92A0C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867713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¼ Bild+Inhalt, Himm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e-DE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8F04-9A41-7C4B-BAF0-990CA6378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5"/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6"/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7"/>
            <a:r>
              <a:rPr lang="de-DE" noProof="0" dirty="0"/>
              <a:t>Eight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98DC-EC42-D04E-9F4E-8A5AB829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dirty="0"/>
              <a:t>Düsseldorf, </a:t>
            </a:r>
            <a:fld id="{1D1C49CD-1AE9-2A47-A3B8-421F7E22E70A}" type="datetime4">
              <a:rPr lang="de-DE" noProof="0" smtClean="0"/>
              <a:t>2. Juli 2024</a:t>
            </a:fld>
            <a:endParaRPr lang="de-D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235EA-3670-F742-AC5A-07B92A0C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69163-940A-1E45-B8DE-5A716F16EF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44574"/>
            <a:ext cx="2838451" cy="5813425"/>
          </a:xfrm>
        </p:spPr>
        <p:txBody>
          <a:bodyPr lIns="0" tIns="720000" anchor="ctr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8" y="148167"/>
            <a:ext cx="2671689" cy="79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62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ginalienspalte+Inhalt, Himm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8F04-9A41-7C4B-BAF0-990CA6378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5"/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6"/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7"/>
            <a:r>
              <a:rPr lang="de-DE" noProof="0" dirty="0"/>
              <a:t>Eight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98DC-EC42-D04E-9F4E-8A5AB829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dirty="0"/>
              <a:t>Düsseldorf, </a:t>
            </a:r>
            <a:fld id="{1D1C49CD-1AE9-2A47-A3B8-421F7E22E70A}" type="datetime4">
              <a:rPr lang="de-DE" noProof="0" smtClean="0"/>
              <a:t>2. Juli 2024</a:t>
            </a:fld>
            <a:endParaRPr lang="de-D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235EA-3670-F742-AC5A-07B92A0C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EF9AF8-191A-9D4D-B02E-FA3EFED041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013" y="2551113"/>
            <a:ext cx="2608262" cy="3611562"/>
          </a:xfrm>
        </p:spPr>
        <p:txBody>
          <a:bodyPr lIns="0" rIns="0">
            <a:normAutofit/>
          </a:bodyPr>
          <a:lstStyle>
            <a:lvl1pPr marL="0" indent="0" algn="r">
              <a:spcAft>
                <a:spcPts val="1300"/>
              </a:spcAft>
              <a:buNone/>
              <a:defRPr sz="1100">
                <a:solidFill>
                  <a:schemeClr val="accent3"/>
                </a:solidFill>
              </a:defRPr>
            </a:lvl1pPr>
            <a:lvl2pPr marL="273050" indent="0" algn="r">
              <a:spcAft>
                <a:spcPts val="1300"/>
              </a:spcAft>
              <a:buNone/>
              <a:defRPr sz="1100">
                <a:solidFill>
                  <a:schemeClr val="accent3"/>
                </a:solidFill>
              </a:defRPr>
            </a:lvl2pPr>
            <a:lvl3pPr marL="539750" indent="0" algn="r">
              <a:spcAft>
                <a:spcPts val="1300"/>
              </a:spcAft>
              <a:buNone/>
              <a:defRPr sz="1100">
                <a:solidFill>
                  <a:schemeClr val="accent3"/>
                </a:solidFill>
              </a:defRPr>
            </a:lvl3pPr>
            <a:lvl4pPr marL="806450" indent="0" algn="r">
              <a:spcAft>
                <a:spcPts val="1300"/>
              </a:spcAft>
              <a:buNone/>
              <a:defRPr sz="1100">
                <a:solidFill>
                  <a:schemeClr val="accent3"/>
                </a:solidFill>
              </a:defRPr>
            </a:lvl4pPr>
            <a:lvl5pPr marL="1073150" indent="0" algn="r">
              <a:spcAft>
                <a:spcPts val="1300"/>
              </a:spcAft>
              <a:buNone/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73B86A-4946-6045-990E-21D200BAE24C}"/>
              </a:ext>
            </a:extLst>
          </p:cNvPr>
          <p:cNvCxnSpPr>
            <a:cxnSpLocks/>
          </p:cNvCxnSpPr>
          <p:nvPr userDrawn="1"/>
        </p:nvCxnSpPr>
        <p:spPr>
          <a:xfrm>
            <a:off x="3071466" y="1044575"/>
            <a:ext cx="0" cy="58134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63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½ Bild+Inhalt, Himm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325" y="1051904"/>
            <a:ext cx="5803200" cy="1189407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8F04-9A41-7C4B-BAF0-990CA6378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6325" y="2550695"/>
            <a:ext cx="5802312" cy="3612517"/>
          </a:xfrm>
        </p:spPr>
        <p:txBody>
          <a:bodyPr/>
          <a:lstStyle/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5"/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6"/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7"/>
            <a:r>
              <a:rPr lang="de-DE" noProof="0" dirty="0"/>
              <a:t>Eight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235EA-3670-F742-AC5A-07B92A0C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69163-940A-1E45-B8DE-5A716F16EF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51904"/>
            <a:ext cx="5802313" cy="5806096"/>
          </a:xfrm>
        </p:spPr>
        <p:txBody>
          <a:bodyPr lIns="0" tIns="720000" anchor="ctr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378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-spaltiger Inhalt, Himm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AF34A-5F84-B455-E2F7-0B0FC4379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1044575"/>
            <a:ext cx="11731624" cy="119697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FA432-3E87-7C79-D582-024CA1F73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013" y="2543175"/>
            <a:ext cx="5572125" cy="709445"/>
          </a:xfrm>
        </p:spPr>
        <p:txBody>
          <a:bodyPr anchor="b"/>
          <a:lstStyle>
            <a:lvl1pPr marL="0" indent="0">
              <a:buNone/>
              <a:defRPr lang="en-GB" sz="2400" b="1" dirty="0" smtClean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DF704-9819-4516-92C5-F1ADA6A5D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7013" y="3433369"/>
            <a:ext cx="5572125" cy="273406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5"/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6"/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7"/>
            <a:r>
              <a:rPr lang="de-DE" noProof="0" dirty="0"/>
              <a:t>Eight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08E45A-B3EA-F79D-6B28-910BB85D3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6325" y="2543174"/>
            <a:ext cx="5802312" cy="714817"/>
          </a:xfrm>
        </p:spPr>
        <p:txBody>
          <a:bodyPr anchor="b"/>
          <a:lstStyle>
            <a:lvl1pPr marL="0" indent="0">
              <a:buNone/>
              <a:defRPr lang="en-GB" sz="2400" b="1" smtClean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CE1D6C-CDC9-F53D-7EC1-45343DE6C8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6324" y="3429000"/>
            <a:ext cx="5802313" cy="273406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5"/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6"/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7"/>
            <a:r>
              <a:rPr lang="de-DE" noProof="0" dirty="0"/>
              <a:t>Eight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B08B18-BC0C-9634-ACFA-F5E82849B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7668-1E5D-314B-9594-2B27D4179D90}" type="datetimeFigureOut">
              <a:rPr lang="de-DE" smtClean="0"/>
              <a:t>02.07.2024</a:t>
            </a:fld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9C3B74-63CC-51E2-D84D-0A0032EE6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ADDE-9752-DF4E-B187-C92CBD3CA4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596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¾ Bild+Inhalt, Himm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B293-8EC3-DB41-9A8D-6B60F940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0185" y="1051904"/>
            <a:ext cx="2838451" cy="1189407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e-DE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8F04-9A41-7C4B-BAF0-990CA6378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0185" y="2550695"/>
            <a:ext cx="2838451" cy="3612517"/>
          </a:xfrm>
        </p:spPr>
        <p:txBody>
          <a:bodyPr/>
          <a:lstStyle/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5"/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6"/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7"/>
            <a:r>
              <a:rPr lang="de-DE" noProof="0" dirty="0"/>
              <a:t>Eight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235EA-3670-F742-AC5A-07B92A0C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69163-940A-1E45-B8DE-5A716F16EF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051904"/>
            <a:ext cx="8763001" cy="5806096"/>
          </a:xfrm>
        </p:spPr>
        <p:txBody>
          <a:bodyPr lIns="0" tIns="720000" anchor="ctr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4096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761B64-84D4-8E4F-984B-F93502158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875" y="1051904"/>
            <a:ext cx="8767762" cy="118940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39987-CD12-2E48-A332-385A5CB91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0875" y="2550695"/>
            <a:ext cx="8767762" cy="36125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5"/>
            <a:r>
              <a:rPr lang="de-DE" noProof="0" dirty="0" err="1"/>
              <a:t>Sixth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6"/>
            <a:r>
              <a:rPr lang="de-DE" noProof="0" dirty="0" err="1"/>
              <a:t>Seventh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7"/>
            <a:r>
              <a:rPr lang="de-DE" noProof="0" dirty="0"/>
              <a:t>Eight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40AA5-CEAB-3B4B-9492-EFB0DEB11D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90875" y="6395389"/>
            <a:ext cx="2840036" cy="2304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noProof="0"/>
              <a:t>Düsseldorf, </a:t>
            </a:r>
            <a:fld id="{4BF98952-80E5-2D4F-8718-9B8E6606D801}" type="datetime4">
              <a:rPr lang="de-DE" noProof="0" smtClean="0"/>
              <a:pPr/>
              <a:t>2. Juli 2024</a:t>
            </a:fld>
            <a:endParaRPr lang="de-DE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C31C1-FE11-AB43-AE40-DE0B73FE99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0188" y="6395389"/>
            <a:ext cx="2838450" cy="22490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FD561F3-FADA-DF43-977E-A09A0FDE6BED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D9F336-9FC1-524A-92B3-0F95F26F85D3}"/>
              </a:ext>
            </a:extLst>
          </p:cNvPr>
          <p:cNvSpPr txBox="1"/>
          <p:nvPr userDrawn="1"/>
        </p:nvSpPr>
        <p:spPr>
          <a:xfrm>
            <a:off x="6156325" y="6395389"/>
            <a:ext cx="2838449" cy="22607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de-DE" sz="1050" b="0" i="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WSP.NRW</a:t>
            </a:r>
            <a:r>
              <a:rPr lang="de-DE" sz="1050" b="0" i="0" baseline="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Infoveranstaltung</a:t>
            </a:r>
            <a:endParaRPr lang="de-DE" sz="1050" b="0" i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Textliches Logo des Ministerium für Wirtschaft, Industrie, Klimaschutz und Energie des Landes Nordrhein-Westfalen sowie einem Wappen des Bundeslandes Nordrhein-Westfalen">
            <a:extLst>
              <a:ext uri="{FF2B5EF4-FFF2-40B4-BE49-F238E27FC236}">
                <a16:creationId xmlns:a16="http://schemas.microsoft.com/office/drawing/2014/main" id="{3E5EB9AA-8A64-3375-1DDF-55CFFDBC3407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8046760" y="330493"/>
            <a:ext cx="2627312" cy="51569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8" y="148167"/>
            <a:ext cx="2671689" cy="79482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167" y="211776"/>
            <a:ext cx="961848" cy="6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3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2" r:id="rId2"/>
    <p:sldLayoutId id="2147483687" r:id="rId3"/>
    <p:sldLayoutId id="2147483689" r:id="rId4"/>
    <p:sldLayoutId id="2147483681" r:id="rId5"/>
    <p:sldLayoutId id="2147483650" r:id="rId6"/>
    <p:sldLayoutId id="2147483683" r:id="rId7"/>
    <p:sldLayoutId id="2147483677" r:id="rId8"/>
    <p:sldLayoutId id="2147483685" r:id="rId9"/>
    <p:sldLayoutId id="2147483668" r:id="rId10"/>
    <p:sldLayoutId id="2147483680" r:id="rId11"/>
    <p:sldLayoutId id="2147483674" r:id="rId12"/>
    <p:sldLayoutId id="2147483688" r:id="rId13"/>
    <p:sldLayoutId id="2147483690" r:id="rId14"/>
    <p:sldLayoutId id="2147483682" r:id="rId15"/>
    <p:sldLayoutId id="2147483661" r:id="rId16"/>
    <p:sldLayoutId id="2147483684" r:id="rId17"/>
    <p:sldLayoutId id="2147483678" r:id="rId18"/>
    <p:sldLayoutId id="2147483686" r:id="rId19"/>
    <p:sldLayoutId id="2147483669" r:id="rId20"/>
    <p:sldLayoutId id="2147483676" r:id="rId2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1700"/>
        </a:spcAft>
        <a:buClr>
          <a:schemeClr val="accent3"/>
        </a:buClr>
        <a:buSzPct val="120000"/>
        <a:buFont typeface="Wingdings" pitchFamily="2" charset="2"/>
        <a:buChar char="§"/>
        <a:tabLst/>
        <a:defRPr sz="1700" b="0" i="0" kern="1200" baseline="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1pPr>
      <a:lvl2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1700"/>
        </a:spcAft>
        <a:buClr>
          <a:schemeClr val="accent3"/>
        </a:buClr>
        <a:buSzPct val="110000"/>
        <a:buFont typeface="Wingdings" pitchFamily="2" charset="2"/>
        <a:buChar char="§"/>
        <a:tabLst/>
        <a:defRPr sz="1700" b="0" i="0" kern="1200" baseline="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1700"/>
        </a:spcAft>
        <a:buClr>
          <a:schemeClr val="accent3"/>
        </a:buClr>
        <a:buSzPct val="100000"/>
        <a:buFont typeface="Wingdings" pitchFamily="2" charset="2"/>
        <a:buChar char="§"/>
        <a:tabLst/>
        <a:defRPr sz="1700" b="0" i="0" kern="1200" baseline="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3pPr>
      <a:lvl4pPr marL="108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1700"/>
        </a:spcAft>
        <a:buClr>
          <a:schemeClr val="accent3"/>
        </a:buClr>
        <a:buSzPct val="90000"/>
        <a:buFont typeface="Wingdings" pitchFamily="2" charset="2"/>
        <a:buChar char="§"/>
        <a:tabLst/>
        <a:defRPr sz="1700" b="0" i="0" kern="1200" baseline="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4pPr>
      <a:lvl5pPr marL="135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1700"/>
        </a:spcAft>
        <a:buClr>
          <a:schemeClr val="accent3"/>
        </a:buClr>
        <a:buSzPct val="80000"/>
        <a:buFont typeface="Wingdings" pitchFamily="2" charset="2"/>
        <a:buChar char="§"/>
        <a:tabLst/>
        <a:defRPr sz="1700" b="0" i="0" kern="1200" baseline="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5pPr>
      <a:lvl6pPr marL="171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1700"/>
        </a:spcAft>
        <a:buClr>
          <a:schemeClr val="accent3"/>
        </a:buClr>
        <a:buSzPct val="70000"/>
        <a:buFont typeface="Wingdings" pitchFamily="2" charset="2"/>
        <a:buChar char="§"/>
        <a:tabLst/>
        <a:defRPr sz="1700" kern="1200">
          <a:solidFill>
            <a:schemeClr val="bg1"/>
          </a:solidFill>
          <a:latin typeface="+mn-lt"/>
          <a:ea typeface="+mn-ea"/>
          <a:cs typeface="+mn-cs"/>
        </a:defRPr>
      </a:lvl6pPr>
      <a:lvl7pPr marL="198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1700"/>
        </a:spcAft>
        <a:buClr>
          <a:schemeClr val="accent3"/>
        </a:buClr>
        <a:buSzPct val="60000"/>
        <a:buFont typeface="Wingdings" pitchFamily="2" charset="2"/>
        <a:buChar char="§"/>
        <a:defRPr sz="1700" kern="1200">
          <a:solidFill>
            <a:schemeClr val="bg1"/>
          </a:solidFill>
          <a:latin typeface="+mn-lt"/>
          <a:ea typeface="+mn-ea"/>
          <a:cs typeface="+mn-cs"/>
        </a:defRPr>
      </a:lvl7pPr>
      <a:lvl8pPr marL="225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1700"/>
        </a:spcAft>
        <a:buClr>
          <a:schemeClr val="accent3"/>
        </a:buClr>
        <a:buSzPct val="50000"/>
        <a:buFont typeface="Wingdings" pitchFamily="2" charset="2"/>
        <a:buChar char="§"/>
        <a:defRPr sz="1700" kern="1200">
          <a:solidFill>
            <a:schemeClr val="bg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9">
          <p15:clr>
            <a:srgbClr val="F26B43"/>
          </p15:clr>
        </p15:guide>
        <p15:guide id="2" pos="143">
          <p15:clr>
            <a:srgbClr val="F26B43"/>
          </p15:clr>
        </p15:guide>
        <p15:guide id="3" orient="horz" pos="4171">
          <p15:clr>
            <a:srgbClr val="F26B43"/>
          </p15:clr>
        </p15:guide>
        <p15:guide id="5" pos="2010">
          <p15:clr>
            <a:srgbClr val="F26B43"/>
          </p15:clr>
        </p15:guide>
        <p15:guide id="7" pos="3878">
          <p15:clr>
            <a:srgbClr val="F26B43"/>
          </p15:clr>
        </p15:guide>
        <p15:guide id="9" pos="5745">
          <p15:clr>
            <a:srgbClr val="F26B43"/>
          </p15:clr>
        </p15:guide>
        <p15:guide id="10" pos="7533">
          <p15:clr>
            <a:srgbClr val="F26B43"/>
          </p15:clr>
        </p15:guide>
        <p15:guide id="11" orient="horz" pos="658">
          <p15:clr>
            <a:srgbClr val="F26B43"/>
          </p15:clr>
        </p15:guide>
        <p15:guide id="12" orient="horz" pos="1412">
          <p15:clr>
            <a:srgbClr val="F26B43"/>
          </p15:clr>
        </p15:guide>
        <p15:guide id="13" orient="horz" pos="1602">
          <p15:clr>
            <a:srgbClr val="F26B43"/>
          </p15:clr>
        </p15:guide>
        <p15:guide id="14" orient="horz" pos="3885">
          <p15:clr>
            <a:srgbClr val="F26B43"/>
          </p15:clr>
        </p15:guide>
        <p15:guide id="15" pos="1786">
          <p15:clr>
            <a:srgbClr val="F26B43"/>
          </p15:clr>
        </p15:guide>
        <p15:guide id="16" pos="3653">
          <p15:clr>
            <a:srgbClr val="F26B43"/>
          </p15:clr>
        </p15:guide>
        <p15:guide id="17" pos="55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sp-veroeffentlichungen.nrw/informationen_umgang_online-dienst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sp-veroeffentlichungen.nrw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tim.geyer@digitales.nrw.d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1EE34-52EB-464B-993A-48560B10C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0874" y="1799134"/>
            <a:ext cx="8767763" cy="1629419"/>
          </a:xfrm>
        </p:spPr>
        <p:txBody>
          <a:bodyPr/>
          <a:lstStyle/>
          <a:p>
            <a:r>
              <a:rPr lang="de-DE" dirty="0"/>
              <a:t>Herzlich Willkommen zur 2. Infoveranstaltung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516FFD-F7ED-1A4D-B351-DCC2681093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MWIKE und d-NRW AöR</a:t>
            </a:r>
          </a:p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8" y="148167"/>
            <a:ext cx="2671689" cy="794827"/>
          </a:xfrm>
          <a:prstGeom prst="rect">
            <a:avLst/>
          </a:prstGeom>
        </p:spPr>
      </p:pic>
      <p:pic>
        <p:nvPicPr>
          <p:cNvPr id="9" name="Picture Placeholder 8" descr="Fahne des Bundeslandes Nordrhein-Westfalen vor blauem Himmel">
            <a:extLst>
              <a:ext uri="{FF2B5EF4-FFF2-40B4-BE49-F238E27FC236}">
                <a16:creationId xmlns:a16="http://schemas.microsoft.com/office/drawing/2014/main" id="{1D031AEA-AD89-094A-9208-5FE7D8D9C07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5" r="205"/>
          <a:stretch/>
        </p:blipFill>
        <p:spPr>
          <a:xfrm>
            <a:off x="0" y="1044574"/>
            <a:ext cx="2835275" cy="582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76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2E1CB6-8D07-4BA8-A2B3-A1CA77365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Redaktionssystem NRW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015562-051E-4415-93AF-10873A71E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11" y="2050181"/>
            <a:ext cx="6457429" cy="4113032"/>
          </a:xfrm>
        </p:spPr>
        <p:txBody>
          <a:bodyPr/>
          <a:lstStyle/>
          <a:p>
            <a:r>
              <a:rPr lang="de-DE" b="1" dirty="0"/>
              <a:t>Insellösung</a:t>
            </a:r>
          </a:p>
          <a:p>
            <a:pPr lvl="1"/>
            <a:r>
              <a:rPr lang="de-DE" sz="1600" dirty="0"/>
              <a:t>Das bisherige Redaktionssystem NRWs beruht auf einer Eigenentwicklung deren Konzeption 2017 startete</a:t>
            </a:r>
          </a:p>
          <a:p>
            <a:r>
              <a:rPr lang="de-DE" b="1" dirty="0"/>
              <a:t>Veralteter Standard</a:t>
            </a:r>
          </a:p>
          <a:p>
            <a:pPr lvl="1"/>
            <a:r>
              <a:rPr lang="de-DE" sz="1600" dirty="0"/>
              <a:t>Es beruht auf dem damals aktuellen Standard </a:t>
            </a:r>
            <a:r>
              <a:rPr lang="de-DE" sz="1600" dirty="0" err="1"/>
              <a:t>XZuFi</a:t>
            </a:r>
            <a:r>
              <a:rPr lang="de-DE" sz="1600" dirty="0"/>
              <a:t> 2.1 und kann diverse Anforderungen, bspw., aus der SDG-VO, oder der Parametrisierung nicht oder nur mithilfe von Workarounds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541AAA-1B0B-483E-B227-2F0723A45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Düsseldorf, </a:t>
            </a:r>
            <a:fld id="{1D1C49CD-1AE9-2A47-A3B8-421F7E22E70A}" type="datetime4">
              <a:rPr lang="de-DE" noProof="0" smtClean="0"/>
              <a:t>2. Juli 2024</a:t>
            </a:fld>
            <a:endParaRPr lang="de-DE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6B4B79-962A-4CAC-84A6-4DE202BAF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10</a:t>
            </a:fld>
            <a:endParaRPr lang="de-DE" noProof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61513EF-384E-4B19-80F0-1491A5EFC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580" y="2050181"/>
            <a:ext cx="3956647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01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2E1CB6-8D07-4BA8-A2B3-A1CA77365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Infodienste &amp; Linie6plus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015562-051E-4415-93AF-10873A71E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11" y="2050181"/>
            <a:ext cx="4033173" cy="4113032"/>
          </a:xfrm>
        </p:spPr>
        <p:txBody>
          <a:bodyPr/>
          <a:lstStyle/>
          <a:p>
            <a:r>
              <a:rPr lang="de-DE" b="1" dirty="0"/>
              <a:t>9 Bundesländer</a:t>
            </a:r>
          </a:p>
          <a:p>
            <a:pPr lvl="1"/>
            <a:r>
              <a:rPr lang="de-DE" sz="1600" dirty="0"/>
              <a:t>Die Linie6Plus ist ein technischer Entwicklerverband bestehend aus einem Zusammenschluss von derzeit neun Bundesländern.</a:t>
            </a:r>
          </a:p>
          <a:p>
            <a:r>
              <a:rPr lang="de-DE" b="1" dirty="0"/>
              <a:t>1 Redaktionssystem</a:t>
            </a:r>
          </a:p>
          <a:p>
            <a:pPr lvl="1"/>
            <a:r>
              <a:rPr lang="de-DE" sz="1600" dirty="0"/>
              <a:t>Kernelement der Linie6Plus ist das Redaktionssystem „Infodienste“ über das FIM-Leistungsbeschreibungen, Zuständigkeiten und Informationen zu Onlinediensten erfasst und an den PVOG übermittelt werden.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541AAA-1B0B-483E-B227-2F0723A45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Düsseldorf, </a:t>
            </a:r>
            <a:fld id="{1D1C49CD-1AE9-2A47-A3B8-421F7E22E70A}" type="datetime4">
              <a:rPr lang="de-DE" noProof="0" smtClean="0"/>
              <a:t>2. Juli 2024</a:t>
            </a:fld>
            <a:endParaRPr lang="de-DE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6B4B79-962A-4CAC-84A6-4DE202BAF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11</a:t>
            </a:fld>
            <a:endParaRPr lang="de-DE" noProof="0"/>
          </a:p>
        </p:txBody>
      </p:sp>
      <p:sp>
        <p:nvSpPr>
          <p:cNvPr id="839" name="Inhaltsplatzhalter 2">
            <a:extLst>
              <a:ext uri="{FF2B5EF4-FFF2-40B4-BE49-F238E27FC236}">
                <a16:creationId xmlns:a16="http://schemas.microsoft.com/office/drawing/2014/main" id="{1421B207-CA4F-4959-BA7C-5FD438F476AB}"/>
              </a:ext>
            </a:extLst>
          </p:cNvPr>
          <p:cNvSpPr txBox="1">
            <a:spLocks/>
          </p:cNvSpPr>
          <p:nvPr/>
        </p:nvSpPr>
        <p:spPr>
          <a:xfrm>
            <a:off x="8142287" y="2050181"/>
            <a:ext cx="4049713" cy="42920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chemeClr val="accent3"/>
              </a:buClr>
              <a:buSzPct val="120000"/>
              <a:buFont typeface="Wingdings" pitchFamily="2" charset="2"/>
              <a:buChar char="§"/>
              <a:tabLst/>
              <a:defRPr sz="1700" b="0" i="0" kern="1200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chemeClr val="accent3"/>
              </a:buClr>
              <a:buSzPct val="110000"/>
              <a:buFont typeface="Wingdings" pitchFamily="2" charset="2"/>
              <a:buChar char="§"/>
              <a:tabLst/>
              <a:defRPr sz="1700" b="0" i="0" kern="1200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tabLst/>
              <a:defRPr sz="1700" b="0" i="0" kern="1200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chemeClr val="accent3"/>
              </a:buClr>
              <a:buSzPct val="90000"/>
              <a:buFont typeface="Wingdings" pitchFamily="2" charset="2"/>
              <a:buChar char="§"/>
              <a:tabLst/>
              <a:defRPr sz="1700" b="0" i="0" kern="1200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chemeClr val="accent3"/>
              </a:buClr>
              <a:buSzPct val="80000"/>
              <a:buFont typeface="Wingdings" pitchFamily="2" charset="2"/>
              <a:buChar char="§"/>
              <a:tabLst/>
              <a:defRPr sz="1700" b="0" i="0" kern="1200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7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chemeClr val="accent3"/>
              </a:buClr>
              <a:buSzPct val="70000"/>
              <a:buFont typeface="Wingdings" pitchFamily="2" charset="2"/>
              <a:buChar char="§"/>
              <a:tabLst/>
              <a:defRPr sz="1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chemeClr val="accent3"/>
              </a:buClr>
              <a:buSzPct val="60000"/>
              <a:buFont typeface="Wingdings" pitchFamily="2" charset="2"/>
              <a:buChar char="§"/>
              <a:defRPr sz="1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chemeClr val="accent3"/>
              </a:buClr>
              <a:buSzPct val="50000"/>
              <a:buFont typeface="Wingdings" pitchFamily="2" charset="2"/>
              <a:buChar char="§"/>
              <a:defRPr sz="1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Gemeinsame Entwicklung</a:t>
            </a:r>
          </a:p>
          <a:p>
            <a:pPr lvl="1"/>
            <a:r>
              <a:rPr lang="de-DE" sz="1600" dirty="0"/>
              <a:t>Die Infodienste werden innerhalb des Entwicklerverbands gemeinsam weiterentwickelt.</a:t>
            </a:r>
          </a:p>
          <a:p>
            <a:r>
              <a:rPr lang="de-DE" b="1" dirty="0"/>
              <a:t>Inhaltliche Zusammenarbeit</a:t>
            </a:r>
          </a:p>
          <a:p>
            <a:pPr lvl="1"/>
            <a:r>
              <a:rPr lang="de-DE" sz="1600" dirty="0"/>
              <a:t>Die Linie6plus bildet außerdem eine starke Gemeinschaft in der föderalen Zusammenarbeit, z.B. in der FG FIM oder in AGs zur Weiterentwicklung der FIM Methodik und des PVOG.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7E1B197-B1E1-4E34-8214-057713521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996" y="1955968"/>
            <a:ext cx="3721611" cy="385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99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8E2F13-76AA-4830-9EC1-9586FF726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Einführung der Infodienste in NRW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F388A83-EAB5-4E23-9FCB-442FF52B1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Düsseldorf, </a:t>
            </a:r>
            <a:fld id="{1D1C49CD-1AE9-2A47-A3B8-421F7E22E70A}" type="datetime4">
              <a:rPr lang="de-DE" noProof="0" smtClean="0"/>
              <a:t>2. Juli 2024</a:t>
            </a:fld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E0A1E6-23F9-40B4-A94C-737B9B40D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12</a:t>
            </a:fld>
            <a:endParaRPr lang="de-DE" noProof="0"/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08CBE9D1-4793-4127-A0F2-9DC5B1F45472}"/>
              </a:ext>
            </a:extLst>
          </p:cNvPr>
          <p:cNvSpPr txBox="1">
            <a:spLocks/>
          </p:cNvSpPr>
          <p:nvPr/>
        </p:nvSpPr>
        <p:spPr>
          <a:xfrm>
            <a:off x="1889726" y="3768271"/>
            <a:ext cx="9032500" cy="1769715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chemeClr val="accent3"/>
              </a:buClr>
              <a:buSzPct val="120000"/>
              <a:buFont typeface="Wingdings" pitchFamily="2" charset="2"/>
              <a:buChar char="§"/>
              <a:tabLst/>
              <a:defRPr sz="1700" b="0" i="0" kern="1200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chemeClr val="accent3"/>
              </a:buClr>
              <a:buSzPct val="110000"/>
              <a:buFont typeface="Wingdings" pitchFamily="2" charset="2"/>
              <a:buChar char="§"/>
              <a:tabLst/>
              <a:defRPr sz="1700" b="0" i="0" kern="1200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tabLst/>
              <a:defRPr sz="1700" b="0" i="0" kern="1200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chemeClr val="accent3"/>
              </a:buClr>
              <a:buSzPct val="90000"/>
              <a:buFont typeface="Wingdings" pitchFamily="2" charset="2"/>
              <a:buChar char="§"/>
              <a:tabLst/>
              <a:defRPr sz="1700" b="0" i="0" kern="1200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chemeClr val="accent3"/>
              </a:buClr>
              <a:buSzPct val="80000"/>
              <a:buFont typeface="Wingdings" pitchFamily="2" charset="2"/>
              <a:buChar char="§"/>
              <a:tabLst/>
              <a:defRPr sz="1700" b="0" i="0" kern="1200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7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chemeClr val="accent3"/>
              </a:buClr>
              <a:buSzPct val="70000"/>
              <a:buFont typeface="Wingdings" pitchFamily="2" charset="2"/>
              <a:buChar char="§"/>
              <a:tabLst/>
              <a:defRPr sz="1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chemeClr val="accent3"/>
              </a:buClr>
              <a:buSzPct val="60000"/>
              <a:buFont typeface="Wingdings" pitchFamily="2" charset="2"/>
              <a:buChar char="§"/>
              <a:defRPr sz="1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700"/>
              </a:spcAft>
              <a:buClr>
                <a:schemeClr val="accent3"/>
              </a:buClr>
              <a:buSzPct val="50000"/>
              <a:buFont typeface="Wingdings" pitchFamily="2" charset="2"/>
              <a:buChar char="§"/>
              <a:defRPr sz="1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500"/>
              </a:spcAft>
            </a:pPr>
            <a:r>
              <a:rPr lang="de-DE" sz="1600" dirty="0"/>
              <a:t>Aktuelle Anforderungen, wie Mehrsprachigkeit, detailliertere Beschreibung von Onlinediensten und Parametrisierung werden erfüllt </a:t>
            </a:r>
          </a:p>
          <a:p>
            <a:pPr>
              <a:spcAft>
                <a:spcPts val="1500"/>
              </a:spcAft>
            </a:pPr>
            <a:r>
              <a:rPr lang="de-DE" sz="1600" dirty="0"/>
              <a:t>Es wird auf eine zentrale Infrastrukturkomponente gesetzt, die an kommende Bedarfe flexibel und kostensparend angepasst werden kann</a:t>
            </a:r>
          </a:p>
          <a:p>
            <a:pPr>
              <a:spcAft>
                <a:spcPts val="1500"/>
              </a:spcAft>
            </a:pPr>
            <a:r>
              <a:rPr lang="de-DE" sz="1600" dirty="0"/>
              <a:t>Schnittstellen werden durch Infodienste eigene Schnittstellen ersetzt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66CF6AD-4F10-44BA-A842-D4EEE82E3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44" y="2059984"/>
            <a:ext cx="2015628" cy="736479"/>
          </a:xfrm>
          <a:prstGeom prst="rect">
            <a:avLst/>
          </a:prstGeom>
        </p:spPr>
      </p:pic>
      <p:grpSp>
        <p:nvGrpSpPr>
          <p:cNvPr id="7" name="Group 2">
            <a:extLst>
              <a:ext uri="{FF2B5EF4-FFF2-40B4-BE49-F238E27FC236}">
                <a16:creationId xmlns:a16="http://schemas.microsoft.com/office/drawing/2014/main" id="{8DBCF92C-E68B-4E5B-9828-B340581FE0F7}"/>
              </a:ext>
            </a:extLst>
          </p:cNvPr>
          <p:cNvGrpSpPr>
            <a:grpSpLocks noChangeAspect="1"/>
          </p:cNvGrpSpPr>
          <p:nvPr/>
        </p:nvGrpSpPr>
        <p:grpSpPr>
          <a:xfrm>
            <a:off x="5441364" y="2064524"/>
            <a:ext cx="657167" cy="868852"/>
            <a:chOff x="1800000" y="1694769"/>
            <a:chExt cx="657167" cy="868852"/>
          </a:xfrm>
        </p:grpSpPr>
        <p:sp>
          <p:nvSpPr>
            <p:cNvPr id="8" name="Graphic 4">
              <a:extLst>
                <a:ext uri="{FF2B5EF4-FFF2-40B4-BE49-F238E27FC236}">
                  <a16:creationId xmlns:a16="http://schemas.microsoft.com/office/drawing/2014/main" id="{99DBF637-8991-4F19-B8F9-CF54B9B21368}"/>
                </a:ext>
              </a:extLst>
            </p:cNvPr>
            <p:cNvSpPr/>
            <p:nvPr/>
          </p:nvSpPr>
          <p:spPr>
            <a:xfrm>
              <a:off x="1800000" y="2180560"/>
              <a:ext cx="657167" cy="383061"/>
            </a:xfrm>
            <a:custGeom>
              <a:avLst/>
              <a:gdLst>
                <a:gd name="connsiteX0" fmla="*/ 45530 w 45529"/>
                <a:gd name="connsiteY0" fmla="*/ 13144 h 26288"/>
                <a:gd name="connsiteX1" fmla="*/ 22765 w 45529"/>
                <a:gd name="connsiteY1" fmla="*/ 26289 h 26288"/>
                <a:gd name="connsiteX2" fmla="*/ 0 w 45529"/>
                <a:gd name="connsiteY2" fmla="*/ 13144 h 26288"/>
                <a:gd name="connsiteX3" fmla="*/ 22765 w 45529"/>
                <a:gd name="connsiteY3" fmla="*/ 0 h 26288"/>
                <a:gd name="connsiteX4" fmla="*/ 45530 w 45529"/>
                <a:gd name="connsiteY4" fmla="*/ 13144 h 2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29" h="26288">
                  <a:moveTo>
                    <a:pt x="45530" y="13144"/>
                  </a:moveTo>
                  <a:cubicBezTo>
                    <a:pt x="45530" y="20404"/>
                    <a:pt x="35337" y="26289"/>
                    <a:pt x="22765" y="26289"/>
                  </a:cubicBezTo>
                  <a:cubicBezTo>
                    <a:pt x="10192" y="26289"/>
                    <a:pt x="0" y="20404"/>
                    <a:pt x="0" y="13144"/>
                  </a:cubicBezTo>
                  <a:cubicBezTo>
                    <a:pt x="0" y="5885"/>
                    <a:pt x="10192" y="0"/>
                    <a:pt x="22765" y="0"/>
                  </a:cubicBezTo>
                  <a:cubicBezTo>
                    <a:pt x="35337" y="0"/>
                    <a:pt x="45530" y="5885"/>
                    <a:pt x="45530" y="13144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4">
              <a:extLst>
                <a:ext uri="{FF2B5EF4-FFF2-40B4-BE49-F238E27FC236}">
                  <a16:creationId xmlns:a16="http://schemas.microsoft.com/office/drawing/2014/main" id="{986B5979-FD15-42B9-90C2-A8A655A22BB7}"/>
                </a:ext>
              </a:extLst>
            </p:cNvPr>
            <p:cNvSpPr/>
            <p:nvPr/>
          </p:nvSpPr>
          <p:spPr>
            <a:xfrm>
              <a:off x="1856711" y="2214221"/>
              <a:ext cx="542373" cy="317139"/>
            </a:xfrm>
            <a:custGeom>
              <a:avLst/>
              <a:gdLst>
                <a:gd name="connsiteX0" fmla="*/ 32075 w 37576"/>
                <a:gd name="connsiteY0" fmla="*/ 3215 h 21764"/>
                <a:gd name="connsiteX1" fmla="*/ 32075 w 37576"/>
                <a:gd name="connsiteY1" fmla="*/ 18550 h 21764"/>
                <a:gd name="connsiteX2" fmla="*/ 5501 w 37576"/>
                <a:gd name="connsiteY2" fmla="*/ 18550 h 21764"/>
                <a:gd name="connsiteX3" fmla="*/ 5501 w 37576"/>
                <a:gd name="connsiteY3" fmla="*/ 3215 h 21764"/>
                <a:gd name="connsiteX4" fmla="*/ 32075 w 37576"/>
                <a:gd name="connsiteY4" fmla="*/ 3215 h 2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76" h="21764">
                  <a:moveTo>
                    <a:pt x="32075" y="3215"/>
                  </a:moveTo>
                  <a:cubicBezTo>
                    <a:pt x="39410" y="7406"/>
                    <a:pt x="39410" y="14359"/>
                    <a:pt x="32075" y="18550"/>
                  </a:cubicBezTo>
                  <a:cubicBezTo>
                    <a:pt x="24741" y="22836"/>
                    <a:pt x="12835" y="22836"/>
                    <a:pt x="5501" y="18550"/>
                  </a:cubicBezTo>
                  <a:cubicBezTo>
                    <a:pt x="-1834" y="14359"/>
                    <a:pt x="-1834" y="7406"/>
                    <a:pt x="5501" y="3215"/>
                  </a:cubicBezTo>
                  <a:cubicBezTo>
                    <a:pt x="12835" y="-1072"/>
                    <a:pt x="24741" y="-1072"/>
                    <a:pt x="32075" y="3215"/>
                  </a:cubicBezTo>
                  <a:close/>
                </a:path>
              </a:pathLst>
            </a:custGeom>
            <a:solidFill>
              <a:srgbClr val="E9E9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4">
              <a:extLst>
                <a:ext uri="{FF2B5EF4-FFF2-40B4-BE49-F238E27FC236}">
                  <a16:creationId xmlns:a16="http://schemas.microsoft.com/office/drawing/2014/main" id="{CB17F8B3-1DA4-454E-866C-0343B6E37952}"/>
                </a:ext>
              </a:extLst>
            </p:cNvPr>
            <p:cNvSpPr/>
            <p:nvPr/>
          </p:nvSpPr>
          <p:spPr>
            <a:xfrm>
              <a:off x="1914447" y="2248216"/>
              <a:ext cx="428258" cy="249132"/>
            </a:xfrm>
            <a:custGeom>
              <a:avLst/>
              <a:gdLst>
                <a:gd name="connsiteX0" fmla="*/ 25313 w 29670"/>
                <a:gd name="connsiteY0" fmla="*/ 2500 h 17097"/>
                <a:gd name="connsiteX1" fmla="*/ 25313 w 29670"/>
                <a:gd name="connsiteY1" fmla="*/ 14597 h 17097"/>
                <a:gd name="connsiteX2" fmla="*/ 4358 w 29670"/>
                <a:gd name="connsiteY2" fmla="*/ 14597 h 17097"/>
                <a:gd name="connsiteX3" fmla="*/ 4358 w 29670"/>
                <a:gd name="connsiteY3" fmla="*/ 2500 h 17097"/>
                <a:gd name="connsiteX4" fmla="*/ 25313 w 29670"/>
                <a:gd name="connsiteY4" fmla="*/ 2500 h 1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70" h="17097">
                  <a:moveTo>
                    <a:pt x="25313" y="2500"/>
                  </a:moveTo>
                  <a:cubicBezTo>
                    <a:pt x="31123" y="5834"/>
                    <a:pt x="31123" y="11263"/>
                    <a:pt x="25313" y="14597"/>
                  </a:cubicBezTo>
                  <a:cubicBezTo>
                    <a:pt x="19502" y="17931"/>
                    <a:pt x="10168" y="17931"/>
                    <a:pt x="4358" y="14597"/>
                  </a:cubicBezTo>
                  <a:cubicBezTo>
                    <a:pt x="-1453" y="11263"/>
                    <a:pt x="-1453" y="5834"/>
                    <a:pt x="4358" y="2500"/>
                  </a:cubicBezTo>
                  <a:cubicBezTo>
                    <a:pt x="10073" y="-833"/>
                    <a:pt x="19502" y="-833"/>
                    <a:pt x="25313" y="2500"/>
                  </a:cubicBezTo>
                  <a:close/>
                </a:path>
              </a:pathLst>
            </a:custGeom>
            <a:solidFill>
              <a:srgbClr val="DDDE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4">
              <a:extLst>
                <a:ext uri="{FF2B5EF4-FFF2-40B4-BE49-F238E27FC236}">
                  <a16:creationId xmlns:a16="http://schemas.microsoft.com/office/drawing/2014/main" id="{D2D15FD2-7A83-4C6A-9B05-54B97D48454B}"/>
                </a:ext>
              </a:extLst>
            </p:cNvPr>
            <p:cNvSpPr/>
            <p:nvPr/>
          </p:nvSpPr>
          <p:spPr>
            <a:xfrm>
              <a:off x="1970812" y="2281192"/>
              <a:ext cx="314142" cy="183195"/>
            </a:xfrm>
            <a:custGeom>
              <a:avLst/>
              <a:gdLst>
                <a:gd name="connsiteX0" fmla="*/ 18550 w 21764"/>
                <a:gd name="connsiteY0" fmla="*/ 1857 h 12572"/>
                <a:gd name="connsiteX1" fmla="*/ 18550 w 21764"/>
                <a:gd name="connsiteY1" fmla="*/ 10716 h 12572"/>
                <a:gd name="connsiteX2" fmla="*/ 3215 w 21764"/>
                <a:gd name="connsiteY2" fmla="*/ 10716 h 12572"/>
                <a:gd name="connsiteX3" fmla="*/ 3215 w 21764"/>
                <a:gd name="connsiteY3" fmla="*/ 1857 h 12572"/>
                <a:gd name="connsiteX4" fmla="*/ 18550 w 21764"/>
                <a:gd name="connsiteY4" fmla="*/ 1857 h 1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64" h="12572">
                  <a:moveTo>
                    <a:pt x="18550" y="1857"/>
                  </a:moveTo>
                  <a:cubicBezTo>
                    <a:pt x="22836" y="4334"/>
                    <a:pt x="22836" y="8239"/>
                    <a:pt x="18550" y="10716"/>
                  </a:cubicBezTo>
                  <a:cubicBezTo>
                    <a:pt x="14264" y="13192"/>
                    <a:pt x="7406" y="13192"/>
                    <a:pt x="3215" y="10716"/>
                  </a:cubicBezTo>
                  <a:cubicBezTo>
                    <a:pt x="-1072" y="8239"/>
                    <a:pt x="-1072" y="4334"/>
                    <a:pt x="3215" y="1857"/>
                  </a:cubicBezTo>
                  <a:cubicBezTo>
                    <a:pt x="7501" y="-619"/>
                    <a:pt x="14359" y="-619"/>
                    <a:pt x="18550" y="1857"/>
                  </a:cubicBezTo>
                  <a:close/>
                </a:path>
              </a:pathLst>
            </a:custGeom>
            <a:solidFill>
              <a:srgbClr val="D1D2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4">
              <a:extLst>
                <a:ext uri="{FF2B5EF4-FFF2-40B4-BE49-F238E27FC236}">
                  <a16:creationId xmlns:a16="http://schemas.microsoft.com/office/drawing/2014/main" id="{206622A6-21D5-4485-9E9F-1155EF63575B}"/>
                </a:ext>
              </a:extLst>
            </p:cNvPr>
            <p:cNvSpPr/>
            <p:nvPr/>
          </p:nvSpPr>
          <p:spPr>
            <a:xfrm>
              <a:off x="1830239" y="1694769"/>
              <a:ext cx="367072" cy="476058"/>
            </a:xfrm>
            <a:custGeom>
              <a:avLst/>
              <a:gdLst>
                <a:gd name="connsiteX0" fmla="*/ 762 w 25431"/>
                <a:gd name="connsiteY0" fmla="*/ 32671 h 32670"/>
                <a:gd name="connsiteX1" fmla="*/ 190 w 25431"/>
                <a:gd name="connsiteY1" fmla="*/ 32194 h 32670"/>
                <a:gd name="connsiteX2" fmla="*/ 190 w 25431"/>
                <a:gd name="connsiteY2" fmla="*/ 32099 h 32670"/>
                <a:gd name="connsiteX3" fmla="*/ 95 w 25431"/>
                <a:gd name="connsiteY3" fmla="*/ 32004 h 32670"/>
                <a:gd name="connsiteX4" fmla="*/ 95 w 25431"/>
                <a:gd name="connsiteY4" fmla="*/ 32004 h 32670"/>
                <a:gd name="connsiteX5" fmla="*/ 95 w 25431"/>
                <a:gd name="connsiteY5" fmla="*/ 31909 h 32670"/>
                <a:gd name="connsiteX6" fmla="*/ 95 w 25431"/>
                <a:gd name="connsiteY6" fmla="*/ 31814 h 32670"/>
                <a:gd name="connsiteX7" fmla="*/ 0 w 25431"/>
                <a:gd name="connsiteY7" fmla="*/ 31718 h 32670"/>
                <a:gd name="connsiteX8" fmla="*/ 0 w 25431"/>
                <a:gd name="connsiteY8" fmla="*/ 31623 h 32670"/>
                <a:gd name="connsiteX9" fmla="*/ 0 w 25431"/>
                <a:gd name="connsiteY9" fmla="*/ 31528 h 32670"/>
                <a:gd name="connsiteX10" fmla="*/ 0 w 25431"/>
                <a:gd name="connsiteY10" fmla="*/ 31433 h 32670"/>
                <a:gd name="connsiteX11" fmla="*/ 0 w 25431"/>
                <a:gd name="connsiteY11" fmla="*/ 31337 h 32670"/>
                <a:gd name="connsiteX12" fmla="*/ 0 w 25431"/>
                <a:gd name="connsiteY12" fmla="*/ 15716 h 32670"/>
                <a:gd name="connsiteX13" fmla="*/ 0 w 25431"/>
                <a:gd name="connsiteY13" fmla="*/ 15621 h 32670"/>
                <a:gd name="connsiteX14" fmla="*/ 0 w 25431"/>
                <a:gd name="connsiteY14" fmla="*/ 15526 h 32670"/>
                <a:gd name="connsiteX15" fmla="*/ 0 w 25431"/>
                <a:gd name="connsiteY15" fmla="*/ 15431 h 32670"/>
                <a:gd name="connsiteX16" fmla="*/ 95 w 25431"/>
                <a:gd name="connsiteY16" fmla="*/ 15335 h 32670"/>
                <a:gd name="connsiteX17" fmla="*/ 95 w 25431"/>
                <a:gd name="connsiteY17" fmla="*/ 15240 h 32670"/>
                <a:gd name="connsiteX18" fmla="*/ 95 w 25431"/>
                <a:gd name="connsiteY18" fmla="*/ 15145 h 32670"/>
                <a:gd name="connsiteX19" fmla="*/ 95 w 25431"/>
                <a:gd name="connsiteY19" fmla="*/ 15050 h 32670"/>
                <a:gd name="connsiteX20" fmla="*/ 190 w 25431"/>
                <a:gd name="connsiteY20" fmla="*/ 14954 h 32670"/>
                <a:gd name="connsiteX21" fmla="*/ 190 w 25431"/>
                <a:gd name="connsiteY21" fmla="*/ 14859 h 32670"/>
                <a:gd name="connsiteX22" fmla="*/ 190 w 25431"/>
                <a:gd name="connsiteY22" fmla="*/ 14764 h 32670"/>
                <a:gd name="connsiteX23" fmla="*/ 286 w 25431"/>
                <a:gd name="connsiteY23" fmla="*/ 14669 h 32670"/>
                <a:gd name="connsiteX24" fmla="*/ 286 w 25431"/>
                <a:gd name="connsiteY24" fmla="*/ 14478 h 32670"/>
                <a:gd name="connsiteX25" fmla="*/ 381 w 25431"/>
                <a:gd name="connsiteY25" fmla="*/ 14383 h 32670"/>
                <a:gd name="connsiteX26" fmla="*/ 381 w 25431"/>
                <a:gd name="connsiteY26" fmla="*/ 14288 h 32670"/>
                <a:gd name="connsiteX27" fmla="*/ 476 w 25431"/>
                <a:gd name="connsiteY27" fmla="*/ 14192 h 32670"/>
                <a:gd name="connsiteX28" fmla="*/ 476 w 25431"/>
                <a:gd name="connsiteY28" fmla="*/ 14097 h 32670"/>
                <a:gd name="connsiteX29" fmla="*/ 571 w 25431"/>
                <a:gd name="connsiteY29" fmla="*/ 14002 h 32670"/>
                <a:gd name="connsiteX30" fmla="*/ 571 w 25431"/>
                <a:gd name="connsiteY30" fmla="*/ 13906 h 32670"/>
                <a:gd name="connsiteX31" fmla="*/ 667 w 25431"/>
                <a:gd name="connsiteY31" fmla="*/ 13811 h 32670"/>
                <a:gd name="connsiteX32" fmla="*/ 762 w 25431"/>
                <a:gd name="connsiteY32" fmla="*/ 13716 h 32670"/>
                <a:gd name="connsiteX33" fmla="*/ 762 w 25431"/>
                <a:gd name="connsiteY33" fmla="*/ 13621 h 32670"/>
                <a:gd name="connsiteX34" fmla="*/ 857 w 25431"/>
                <a:gd name="connsiteY34" fmla="*/ 13621 h 32670"/>
                <a:gd name="connsiteX35" fmla="*/ 952 w 25431"/>
                <a:gd name="connsiteY35" fmla="*/ 13525 h 32670"/>
                <a:gd name="connsiteX36" fmla="*/ 1048 w 25431"/>
                <a:gd name="connsiteY36" fmla="*/ 13430 h 32670"/>
                <a:gd name="connsiteX37" fmla="*/ 1143 w 25431"/>
                <a:gd name="connsiteY37" fmla="*/ 13335 h 32670"/>
                <a:gd name="connsiteX38" fmla="*/ 1143 w 25431"/>
                <a:gd name="connsiteY38" fmla="*/ 13240 h 32670"/>
                <a:gd name="connsiteX39" fmla="*/ 1238 w 25431"/>
                <a:gd name="connsiteY39" fmla="*/ 13240 h 32670"/>
                <a:gd name="connsiteX40" fmla="*/ 1333 w 25431"/>
                <a:gd name="connsiteY40" fmla="*/ 13144 h 32670"/>
                <a:gd name="connsiteX41" fmla="*/ 1429 w 25431"/>
                <a:gd name="connsiteY41" fmla="*/ 13049 h 32670"/>
                <a:gd name="connsiteX42" fmla="*/ 1524 w 25431"/>
                <a:gd name="connsiteY42" fmla="*/ 13049 h 32670"/>
                <a:gd name="connsiteX43" fmla="*/ 1524 w 25431"/>
                <a:gd name="connsiteY43" fmla="*/ 12954 h 32670"/>
                <a:gd name="connsiteX44" fmla="*/ 1619 w 25431"/>
                <a:gd name="connsiteY44" fmla="*/ 12859 h 32670"/>
                <a:gd name="connsiteX45" fmla="*/ 23717 w 25431"/>
                <a:gd name="connsiteY45" fmla="*/ 190 h 32670"/>
                <a:gd name="connsiteX46" fmla="*/ 23813 w 25431"/>
                <a:gd name="connsiteY46" fmla="*/ 190 h 32670"/>
                <a:gd name="connsiteX47" fmla="*/ 23813 w 25431"/>
                <a:gd name="connsiteY47" fmla="*/ 95 h 32670"/>
                <a:gd name="connsiteX48" fmla="*/ 23908 w 25431"/>
                <a:gd name="connsiteY48" fmla="*/ 95 h 32670"/>
                <a:gd name="connsiteX49" fmla="*/ 24003 w 25431"/>
                <a:gd name="connsiteY49" fmla="*/ 0 h 32670"/>
                <a:gd name="connsiteX50" fmla="*/ 24098 w 25431"/>
                <a:gd name="connsiteY50" fmla="*/ 0 h 32670"/>
                <a:gd name="connsiteX51" fmla="*/ 24193 w 25431"/>
                <a:gd name="connsiteY51" fmla="*/ 0 h 32670"/>
                <a:gd name="connsiteX52" fmla="*/ 24289 w 25431"/>
                <a:gd name="connsiteY52" fmla="*/ 0 h 32670"/>
                <a:gd name="connsiteX53" fmla="*/ 24289 w 25431"/>
                <a:gd name="connsiteY53" fmla="*/ 0 h 32670"/>
                <a:gd name="connsiteX54" fmla="*/ 24384 w 25431"/>
                <a:gd name="connsiteY54" fmla="*/ 0 h 32670"/>
                <a:gd name="connsiteX55" fmla="*/ 24479 w 25431"/>
                <a:gd name="connsiteY55" fmla="*/ 0 h 32670"/>
                <a:gd name="connsiteX56" fmla="*/ 24574 w 25431"/>
                <a:gd name="connsiteY56" fmla="*/ 0 h 32670"/>
                <a:gd name="connsiteX57" fmla="*/ 24574 w 25431"/>
                <a:gd name="connsiteY57" fmla="*/ 0 h 32670"/>
                <a:gd name="connsiteX58" fmla="*/ 24670 w 25431"/>
                <a:gd name="connsiteY58" fmla="*/ 0 h 32670"/>
                <a:gd name="connsiteX59" fmla="*/ 24765 w 25431"/>
                <a:gd name="connsiteY59" fmla="*/ 0 h 32670"/>
                <a:gd name="connsiteX60" fmla="*/ 24765 w 25431"/>
                <a:gd name="connsiteY60" fmla="*/ 95 h 32670"/>
                <a:gd name="connsiteX61" fmla="*/ 24860 w 25431"/>
                <a:gd name="connsiteY61" fmla="*/ 95 h 32670"/>
                <a:gd name="connsiteX62" fmla="*/ 25432 w 25431"/>
                <a:gd name="connsiteY62" fmla="*/ 667 h 32670"/>
                <a:gd name="connsiteX63" fmla="*/ 25336 w 25431"/>
                <a:gd name="connsiteY63" fmla="*/ 571 h 32670"/>
                <a:gd name="connsiteX64" fmla="*/ 25241 w 25431"/>
                <a:gd name="connsiteY64" fmla="*/ 571 h 32670"/>
                <a:gd name="connsiteX65" fmla="*/ 25241 w 25431"/>
                <a:gd name="connsiteY65" fmla="*/ 571 h 32670"/>
                <a:gd name="connsiteX66" fmla="*/ 25146 w 25431"/>
                <a:gd name="connsiteY66" fmla="*/ 571 h 32670"/>
                <a:gd name="connsiteX67" fmla="*/ 25051 w 25431"/>
                <a:gd name="connsiteY67" fmla="*/ 571 h 32670"/>
                <a:gd name="connsiteX68" fmla="*/ 25051 w 25431"/>
                <a:gd name="connsiteY68" fmla="*/ 476 h 32670"/>
                <a:gd name="connsiteX69" fmla="*/ 24955 w 25431"/>
                <a:gd name="connsiteY69" fmla="*/ 476 h 32670"/>
                <a:gd name="connsiteX70" fmla="*/ 24860 w 25431"/>
                <a:gd name="connsiteY70" fmla="*/ 476 h 32670"/>
                <a:gd name="connsiteX71" fmla="*/ 24765 w 25431"/>
                <a:gd name="connsiteY71" fmla="*/ 571 h 32670"/>
                <a:gd name="connsiteX72" fmla="*/ 24765 w 25431"/>
                <a:gd name="connsiteY72" fmla="*/ 571 h 32670"/>
                <a:gd name="connsiteX73" fmla="*/ 24670 w 25431"/>
                <a:gd name="connsiteY73" fmla="*/ 571 h 32670"/>
                <a:gd name="connsiteX74" fmla="*/ 24574 w 25431"/>
                <a:gd name="connsiteY74" fmla="*/ 571 h 32670"/>
                <a:gd name="connsiteX75" fmla="*/ 24479 w 25431"/>
                <a:gd name="connsiteY75" fmla="*/ 667 h 32670"/>
                <a:gd name="connsiteX76" fmla="*/ 24384 w 25431"/>
                <a:gd name="connsiteY76" fmla="*/ 667 h 32670"/>
                <a:gd name="connsiteX77" fmla="*/ 24289 w 25431"/>
                <a:gd name="connsiteY77" fmla="*/ 667 h 32670"/>
                <a:gd name="connsiteX78" fmla="*/ 24193 w 25431"/>
                <a:gd name="connsiteY78" fmla="*/ 762 h 32670"/>
                <a:gd name="connsiteX79" fmla="*/ 2191 w 25431"/>
                <a:gd name="connsiteY79" fmla="*/ 13430 h 32670"/>
                <a:gd name="connsiteX80" fmla="*/ 2095 w 25431"/>
                <a:gd name="connsiteY80" fmla="*/ 13525 h 32670"/>
                <a:gd name="connsiteX81" fmla="*/ 2000 w 25431"/>
                <a:gd name="connsiteY81" fmla="*/ 13525 h 32670"/>
                <a:gd name="connsiteX82" fmla="*/ 2000 w 25431"/>
                <a:gd name="connsiteY82" fmla="*/ 13621 h 32670"/>
                <a:gd name="connsiteX83" fmla="*/ 1905 w 25431"/>
                <a:gd name="connsiteY83" fmla="*/ 13716 h 32670"/>
                <a:gd name="connsiteX84" fmla="*/ 1810 w 25431"/>
                <a:gd name="connsiteY84" fmla="*/ 13716 h 32670"/>
                <a:gd name="connsiteX85" fmla="*/ 1714 w 25431"/>
                <a:gd name="connsiteY85" fmla="*/ 13811 h 32670"/>
                <a:gd name="connsiteX86" fmla="*/ 1619 w 25431"/>
                <a:gd name="connsiteY86" fmla="*/ 13906 h 32670"/>
                <a:gd name="connsiteX87" fmla="*/ 1524 w 25431"/>
                <a:gd name="connsiteY87" fmla="*/ 14002 h 32670"/>
                <a:gd name="connsiteX88" fmla="*/ 1524 w 25431"/>
                <a:gd name="connsiteY88" fmla="*/ 14002 h 32670"/>
                <a:gd name="connsiteX89" fmla="*/ 1429 w 25431"/>
                <a:gd name="connsiteY89" fmla="*/ 14097 h 32670"/>
                <a:gd name="connsiteX90" fmla="*/ 1333 w 25431"/>
                <a:gd name="connsiteY90" fmla="*/ 14192 h 32670"/>
                <a:gd name="connsiteX91" fmla="*/ 1333 w 25431"/>
                <a:gd name="connsiteY91" fmla="*/ 14288 h 32670"/>
                <a:gd name="connsiteX92" fmla="*/ 1238 w 25431"/>
                <a:gd name="connsiteY92" fmla="*/ 14383 h 32670"/>
                <a:gd name="connsiteX93" fmla="*/ 1143 w 25431"/>
                <a:gd name="connsiteY93" fmla="*/ 14478 h 32670"/>
                <a:gd name="connsiteX94" fmla="*/ 1143 w 25431"/>
                <a:gd name="connsiteY94" fmla="*/ 14573 h 32670"/>
                <a:gd name="connsiteX95" fmla="*/ 1048 w 25431"/>
                <a:gd name="connsiteY95" fmla="*/ 14669 h 32670"/>
                <a:gd name="connsiteX96" fmla="*/ 952 w 25431"/>
                <a:gd name="connsiteY96" fmla="*/ 14764 h 32670"/>
                <a:gd name="connsiteX97" fmla="*/ 952 w 25431"/>
                <a:gd name="connsiteY97" fmla="*/ 14859 h 32670"/>
                <a:gd name="connsiteX98" fmla="*/ 857 w 25431"/>
                <a:gd name="connsiteY98" fmla="*/ 14954 h 32670"/>
                <a:gd name="connsiteX99" fmla="*/ 857 w 25431"/>
                <a:gd name="connsiteY99" fmla="*/ 15050 h 32670"/>
                <a:gd name="connsiteX100" fmla="*/ 762 w 25431"/>
                <a:gd name="connsiteY100" fmla="*/ 15145 h 32670"/>
                <a:gd name="connsiteX101" fmla="*/ 762 w 25431"/>
                <a:gd name="connsiteY101" fmla="*/ 15240 h 32670"/>
                <a:gd name="connsiteX102" fmla="*/ 762 w 25431"/>
                <a:gd name="connsiteY102" fmla="*/ 15335 h 32670"/>
                <a:gd name="connsiteX103" fmla="*/ 667 w 25431"/>
                <a:gd name="connsiteY103" fmla="*/ 15431 h 32670"/>
                <a:gd name="connsiteX104" fmla="*/ 667 w 25431"/>
                <a:gd name="connsiteY104" fmla="*/ 15621 h 32670"/>
                <a:gd name="connsiteX105" fmla="*/ 667 w 25431"/>
                <a:gd name="connsiteY105" fmla="*/ 15716 h 32670"/>
                <a:gd name="connsiteX106" fmla="*/ 571 w 25431"/>
                <a:gd name="connsiteY106" fmla="*/ 15812 h 32670"/>
                <a:gd name="connsiteX107" fmla="*/ 571 w 25431"/>
                <a:gd name="connsiteY107" fmla="*/ 15907 h 32670"/>
                <a:gd name="connsiteX108" fmla="*/ 571 w 25431"/>
                <a:gd name="connsiteY108" fmla="*/ 16002 h 32670"/>
                <a:gd name="connsiteX109" fmla="*/ 571 w 25431"/>
                <a:gd name="connsiteY109" fmla="*/ 16097 h 32670"/>
                <a:gd name="connsiteX110" fmla="*/ 571 w 25431"/>
                <a:gd name="connsiteY110" fmla="*/ 16192 h 32670"/>
                <a:gd name="connsiteX111" fmla="*/ 571 w 25431"/>
                <a:gd name="connsiteY111" fmla="*/ 16288 h 32670"/>
                <a:gd name="connsiteX112" fmla="*/ 571 w 25431"/>
                <a:gd name="connsiteY112" fmla="*/ 31909 h 32670"/>
                <a:gd name="connsiteX113" fmla="*/ 571 w 25431"/>
                <a:gd name="connsiteY113" fmla="*/ 32004 h 32670"/>
                <a:gd name="connsiteX114" fmla="*/ 571 w 25431"/>
                <a:gd name="connsiteY114" fmla="*/ 32099 h 32670"/>
                <a:gd name="connsiteX115" fmla="*/ 571 w 25431"/>
                <a:gd name="connsiteY115" fmla="*/ 32194 h 32670"/>
                <a:gd name="connsiteX116" fmla="*/ 571 w 25431"/>
                <a:gd name="connsiteY116" fmla="*/ 32290 h 32670"/>
                <a:gd name="connsiteX117" fmla="*/ 571 w 25431"/>
                <a:gd name="connsiteY117" fmla="*/ 32385 h 32670"/>
                <a:gd name="connsiteX118" fmla="*/ 667 w 25431"/>
                <a:gd name="connsiteY118" fmla="*/ 32480 h 32670"/>
                <a:gd name="connsiteX119" fmla="*/ 667 w 25431"/>
                <a:gd name="connsiteY119" fmla="*/ 32480 h 32670"/>
                <a:gd name="connsiteX120" fmla="*/ 667 w 25431"/>
                <a:gd name="connsiteY120" fmla="*/ 32575 h 32670"/>
                <a:gd name="connsiteX121" fmla="*/ 762 w 25431"/>
                <a:gd name="connsiteY121" fmla="*/ 32671 h 3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25431" h="32670">
                  <a:moveTo>
                    <a:pt x="762" y="32671"/>
                  </a:moveTo>
                  <a:lnTo>
                    <a:pt x="190" y="32194"/>
                  </a:lnTo>
                  <a:lnTo>
                    <a:pt x="190" y="32099"/>
                  </a:lnTo>
                  <a:lnTo>
                    <a:pt x="95" y="32004"/>
                  </a:lnTo>
                  <a:lnTo>
                    <a:pt x="95" y="32004"/>
                  </a:lnTo>
                  <a:lnTo>
                    <a:pt x="95" y="31909"/>
                  </a:lnTo>
                  <a:lnTo>
                    <a:pt x="95" y="31814"/>
                  </a:lnTo>
                  <a:lnTo>
                    <a:pt x="0" y="31718"/>
                  </a:lnTo>
                  <a:lnTo>
                    <a:pt x="0" y="31623"/>
                  </a:lnTo>
                  <a:lnTo>
                    <a:pt x="0" y="31528"/>
                  </a:lnTo>
                  <a:lnTo>
                    <a:pt x="0" y="31433"/>
                  </a:lnTo>
                  <a:lnTo>
                    <a:pt x="0" y="31337"/>
                  </a:lnTo>
                  <a:lnTo>
                    <a:pt x="0" y="15716"/>
                  </a:lnTo>
                  <a:lnTo>
                    <a:pt x="0" y="15621"/>
                  </a:lnTo>
                  <a:lnTo>
                    <a:pt x="0" y="15526"/>
                  </a:lnTo>
                  <a:lnTo>
                    <a:pt x="0" y="15431"/>
                  </a:lnTo>
                  <a:lnTo>
                    <a:pt x="95" y="15335"/>
                  </a:lnTo>
                  <a:lnTo>
                    <a:pt x="95" y="15240"/>
                  </a:lnTo>
                  <a:lnTo>
                    <a:pt x="95" y="15145"/>
                  </a:lnTo>
                  <a:lnTo>
                    <a:pt x="95" y="15050"/>
                  </a:lnTo>
                  <a:lnTo>
                    <a:pt x="190" y="14954"/>
                  </a:lnTo>
                  <a:lnTo>
                    <a:pt x="190" y="14859"/>
                  </a:lnTo>
                  <a:lnTo>
                    <a:pt x="190" y="14764"/>
                  </a:lnTo>
                  <a:lnTo>
                    <a:pt x="286" y="14669"/>
                  </a:lnTo>
                  <a:lnTo>
                    <a:pt x="286" y="14478"/>
                  </a:lnTo>
                  <a:lnTo>
                    <a:pt x="381" y="14383"/>
                  </a:lnTo>
                  <a:lnTo>
                    <a:pt x="381" y="14288"/>
                  </a:lnTo>
                  <a:lnTo>
                    <a:pt x="476" y="14192"/>
                  </a:lnTo>
                  <a:lnTo>
                    <a:pt x="476" y="14097"/>
                  </a:lnTo>
                  <a:lnTo>
                    <a:pt x="571" y="14002"/>
                  </a:lnTo>
                  <a:lnTo>
                    <a:pt x="571" y="13906"/>
                  </a:lnTo>
                  <a:lnTo>
                    <a:pt x="667" y="13811"/>
                  </a:lnTo>
                  <a:lnTo>
                    <a:pt x="762" y="13716"/>
                  </a:lnTo>
                  <a:lnTo>
                    <a:pt x="762" y="13621"/>
                  </a:lnTo>
                  <a:lnTo>
                    <a:pt x="857" y="13621"/>
                  </a:lnTo>
                  <a:lnTo>
                    <a:pt x="952" y="13525"/>
                  </a:lnTo>
                  <a:lnTo>
                    <a:pt x="1048" y="13430"/>
                  </a:lnTo>
                  <a:lnTo>
                    <a:pt x="1143" y="13335"/>
                  </a:lnTo>
                  <a:lnTo>
                    <a:pt x="1143" y="13240"/>
                  </a:lnTo>
                  <a:lnTo>
                    <a:pt x="1238" y="13240"/>
                  </a:lnTo>
                  <a:lnTo>
                    <a:pt x="1333" y="13144"/>
                  </a:lnTo>
                  <a:lnTo>
                    <a:pt x="1429" y="13049"/>
                  </a:lnTo>
                  <a:lnTo>
                    <a:pt x="1524" y="13049"/>
                  </a:lnTo>
                  <a:lnTo>
                    <a:pt x="1524" y="12954"/>
                  </a:lnTo>
                  <a:lnTo>
                    <a:pt x="1619" y="12859"/>
                  </a:lnTo>
                  <a:lnTo>
                    <a:pt x="23717" y="190"/>
                  </a:lnTo>
                  <a:lnTo>
                    <a:pt x="23813" y="190"/>
                  </a:lnTo>
                  <a:lnTo>
                    <a:pt x="23813" y="95"/>
                  </a:lnTo>
                  <a:lnTo>
                    <a:pt x="23908" y="95"/>
                  </a:lnTo>
                  <a:lnTo>
                    <a:pt x="24003" y="0"/>
                  </a:lnTo>
                  <a:lnTo>
                    <a:pt x="24098" y="0"/>
                  </a:lnTo>
                  <a:lnTo>
                    <a:pt x="24193" y="0"/>
                  </a:lnTo>
                  <a:lnTo>
                    <a:pt x="24289" y="0"/>
                  </a:lnTo>
                  <a:lnTo>
                    <a:pt x="24289" y="0"/>
                  </a:lnTo>
                  <a:lnTo>
                    <a:pt x="24384" y="0"/>
                  </a:lnTo>
                  <a:lnTo>
                    <a:pt x="24479" y="0"/>
                  </a:lnTo>
                  <a:lnTo>
                    <a:pt x="24574" y="0"/>
                  </a:lnTo>
                  <a:lnTo>
                    <a:pt x="24574" y="0"/>
                  </a:lnTo>
                  <a:lnTo>
                    <a:pt x="24670" y="0"/>
                  </a:lnTo>
                  <a:lnTo>
                    <a:pt x="24765" y="0"/>
                  </a:lnTo>
                  <a:lnTo>
                    <a:pt x="24765" y="95"/>
                  </a:lnTo>
                  <a:lnTo>
                    <a:pt x="24860" y="95"/>
                  </a:lnTo>
                  <a:lnTo>
                    <a:pt x="25432" y="667"/>
                  </a:lnTo>
                  <a:lnTo>
                    <a:pt x="25336" y="571"/>
                  </a:lnTo>
                  <a:lnTo>
                    <a:pt x="25241" y="571"/>
                  </a:lnTo>
                  <a:lnTo>
                    <a:pt x="25241" y="571"/>
                  </a:lnTo>
                  <a:lnTo>
                    <a:pt x="25146" y="571"/>
                  </a:lnTo>
                  <a:lnTo>
                    <a:pt x="25051" y="571"/>
                  </a:lnTo>
                  <a:lnTo>
                    <a:pt x="25051" y="476"/>
                  </a:lnTo>
                  <a:lnTo>
                    <a:pt x="24955" y="476"/>
                  </a:lnTo>
                  <a:lnTo>
                    <a:pt x="24860" y="476"/>
                  </a:lnTo>
                  <a:lnTo>
                    <a:pt x="24765" y="571"/>
                  </a:lnTo>
                  <a:lnTo>
                    <a:pt x="24765" y="571"/>
                  </a:lnTo>
                  <a:lnTo>
                    <a:pt x="24670" y="571"/>
                  </a:lnTo>
                  <a:lnTo>
                    <a:pt x="24574" y="571"/>
                  </a:lnTo>
                  <a:lnTo>
                    <a:pt x="24479" y="667"/>
                  </a:lnTo>
                  <a:lnTo>
                    <a:pt x="24384" y="667"/>
                  </a:lnTo>
                  <a:lnTo>
                    <a:pt x="24289" y="667"/>
                  </a:lnTo>
                  <a:lnTo>
                    <a:pt x="24193" y="762"/>
                  </a:lnTo>
                  <a:lnTo>
                    <a:pt x="2191" y="13430"/>
                  </a:lnTo>
                  <a:lnTo>
                    <a:pt x="2095" y="13525"/>
                  </a:lnTo>
                  <a:lnTo>
                    <a:pt x="2000" y="13525"/>
                  </a:lnTo>
                  <a:lnTo>
                    <a:pt x="2000" y="13621"/>
                  </a:lnTo>
                  <a:lnTo>
                    <a:pt x="1905" y="13716"/>
                  </a:lnTo>
                  <a:lnTo>
                    <a:pt x="1810" y="13716"/>
                  </a:lnTo>
                  <a:lnTo>
                    <a:pt x="1714" y="13811"/>
                  </a:lnTo>
                  <a:lnTo>
                    <a:pt x="1619" y="13906"/>
                  </a:lnTo>
                  <a:lnTo>
                    <a:pt x="1524" y="14002"/>
                  </a:lnTo>
                  <a:lnTo>
                    <a:pt x="1524" y="14002"/>
                  </a:lnTo>
                  <a:lnTo>
                    <a:pt x="1429" y="14097"/>
                  </a:lnTo>
                  <a:lnTo>
                    <a:pt x="1333" y="14192"/>
                  </a:lnTo>
                  <a:lnTo>
                    <a:pt x="1333" y="14288"/>
                  </a:lnTo>
                  <a:lnTo>
                    <a:pt x="1238" y="14383"/>
                  </a:lnTo>
                  <a:lnTo>
                    <a:pt x="1143" y="14478"/>
                  </a:lnTo>
                  <a:lnTo>
                    <a:pt x="1143" y="14573"/>
                  </a:lnTo>
                  <a:lnTo>
                    <a:pt x="1048" y="14669"/>
                  </a:lnTo>
                  <a:lnTo>
                    <a:pt x="952" y="14764"/>
                  </a:lnTo>
                  <a:lnTo>
                    <a:pt x="952" y="14859"/>
                  </a:lnTo>
                  <a:lnTo>
                    <a:pt x="857" y="14954"/>
                  </a:lnTo>
                  <a:lnTo>
                    <a:pt x="857" y="15050"/>
                  </a:lnTo>
                  <a:lnTo>
                    <a:pt x="762" y="15145"/>
                  </a:lnTo>
                  <a:lnTo>
                    <a:pt x="762" y="15240"/>
                  </a:lnTo>
                  <a:lnTo>
                    <a:pt x="762" y="15335"/>
                  </a:lnTo>
                  <a:lnTo>
                    <a:pt x="667" y="15431"/>
                  </a:lnTo>
                  <a:lnTo>
                    <a:pt x="667" y="15621"/>
                  </a:lnTo>
                  <a:lnTo>
                    <a:pt x="667" y="15716"/>
                  </a:lnTo>
                  <a:lnTo>
                    <a:pt x="571" y="15812"/>
                  </a:lnTo>
                  <a:lnTo>
                    <a:pt x="571" y="15907"/>
                  </a:lnTo>
                  <a:lnTo>
                    <a:pt x="571" y="16002"/>
                  </a:lnTo>
                  <a:lnTo>
                    <a:pt x="571" y="16097"/>
                  </a:lnTo>
                  <a:lnTo>
                    <a:pt x="571" y="16192"/>
                  </a:lnTo>
                  <a:lnTo>
                    <a:pt x="571" y="16288"/>
                  </a:lnTo>
                  <a:lnTo>
                    <a:pt x="571" y="31909"/>
                  </a:lnTo>
                  <a:lnTo>
                    <a:pt x="571" y="32004"/>
                  </a:lnTo>
                  <a:lnTo>
                    <a:pt x="571" y="32099"/>
                  </a:lnTo>
                  <a:lnTo>
                    <a:pt x="571" y="32194"/>
                  </a:lnTo>
                  <a:lnTo>
                    <a:pt x="571" y="32290"/>
                  </a:lnTo>
                  <a:lnTo>
                    <a:pt x="571" y="32385"/>
                  </a:lnTo>
                  <a:lnTo>
                    <a:pt x="667" y="32480"/>
                  </a:lnTo>
                  <a:lnTo>
                    <a:pt x="667" y="32480"/>
                  </a:lnTo>
                  <a:lnTo>
                    <a:pt x="667" y="32575"/>
                  </a:lnTo>
                  <a:lnTo>
                    <a:pt x="762" y="32671"/>
                  </a:lnTo>
                  <a:close/>
                </a:path>
              </a:pathLst>
            </a:custGeom>
            <a:solidFill>
              <a:srgbClr val="34485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4">
              <a:extLst>
                <a:ext uri="{FF2B5EF4-FFF2-40B4-BE49-F238E27FC236}">
                  <a16:creationId xmlns:a16="http://schemas.microsoft.com/office/drawing/2014/main" id="{76A1D22C-83A1-466A-842F-9C51F7926CC1}"/>
                </a:ext>
              </a:extLst>
            </p:cNvPr>
            <p:cNvSpPr/>
            <p:nvPr/>
          </p:nvSpPr>
          <p:spPr>
            <a:xfrm>
              <a:off x="1838496" y="1702929"/>
              <a:ext cx="364329" cy="473639"/>
            </a:xfrm>
            <a:custGeom>
              <a:avLst/>
              <a:gdLst>
                <a:gd name="connsiteX0" fmla="*/ 1619 w 25241"/>
                <a:gd name="connsiteY0" fmla="*/ 12871 h 32504"/>
                <a:gd name="connsiteX1" fmla="*/ 23622 w 25241"/>
                <a:gd name="connsiteY1" fmla="*/ 203 h 32504"/>
                <a:gd name="connsiteX2" fmla="*/ 25241 w 25241"/>
                <a:gd name="connsiteY2" fmla="*/ 1155 h 32504"/>
                <a:gd name="connsiteX3" fmla="*/ 25241 w 25241"/>
                <a:gd name="connsiteY3" fmla="*/ 16776 h 32504"/>
                <a:gd name="connsiteX4" fmla="*/ 23622 w 25241"/>
                <a:gd name="connsiteY4" fmla="*/ 19634 h 32504"/>
                <a:gd name="connsiteX5" fmla="*/ 1619 w 25241"/>
                <a:gd name="connsiteY5" fmla="*/ 32302 h 32504"/>
                <a:gd name="connsiteX6" fmla="*/ 0 w 25241"/>
                <a:gd name="connsiteY6" fmla="*/ 31349 h 32504"/>
                <a:gd name="connsiteX7" fmla="*/ 0 w 25241"/>
                <a:gd name="connsiteY7" fmla="*/ 15728 h 32504"/>
                <a:gd name="connsiteX8" fmla="*/ 1619 w 25241"/>
                <a:gd name="connsiteY8" fmla="*/ 12871 h 3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32504">
                  <a:moveTo>
                    <a:pt x="1619" y="12871"/>
                  </a:moveTo>
                  <a:lnTo>
                    <a:pt x="23622" y="203"/>
                  </a:lnTo>
                  <a:cubicBezTo>
                    <a:pt x="24479" y="-274"/>
                    <a:pt x="25241" y="107"/>
                    <a:pt x="25241" y="1155"/>
                  </a:cubicBezTo>
                  <a:lnTo>
                    <a:pt x="25241" y="16776"/>
                  </a:lnTo>
                  <a:cubicBezTo>
                    <a:pt x="25241" y="17824"/>
                    <a:pt x="24479" y="19062"/>
                    <a:pt x="23622" y="19634"/>
                  </a:cubicBezTo>
                  <a:lnTo>
                    <a:pt x="1619" y="32302"/>
                  </a:lnTo>
                  <a:cubicBezTo>
                    <a:pt x="762" y="32778"/>
                    <a:pt x="0" y="32397"/>
                    <a:pt x="0" y="31349"/>
                  </a:cubicBezTo>
                  <a:lnTo>
                    <a:pt x="0" y="15728"/>
                  </a:lnTo>
                  <a:cubicBezTo>
                    <a:pt x="0" y="14681"/>
                    <a:pt x="762" y="13442"/>
                    <a:pt x="1619" y="12871"/>
                  </a:cubicBezTo>
                  <a:close/>
                </a:path>
              </a:pathLst>
            </a:custGeom>
            <a:solidFill>
              <a:srgbClr val="3D56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4">
              <a:extLst>
                <a:ext uri="{FF2B5EF4-FFF2-40B4-BE49-F238E27FC236}">
                  <a16:creationId xmlns:a16="http://schemas.microsoft.com/office/drawing/2014/main" id="{9886BB0D-619C-4030-B956-21970DB2ADA0}"/>
                </a:ext>
              </a:extLst>
            </p:cNvPr>
            <p:cNvSpPr/>
            <p:nvPr/>
          </p:nvSpPr>
          <p:spPr>
            <a:xfrm>
              <a:off x="1852237" y="1724247"/>
              <a:ext cx="336833" cy="435767"/>
            </a:xfrm>
            <a:custGeom>
              <a:avLst/>
              <a:gdLst>
                <a:gd name="connsiteX0" fmla="*/ 762 w 23336"/>
                <a:gd name="connsiteY0" fmla="*/ 12646 h 29905"/>
                <a:gd name="connsiteX1" fmla="*/ 6572 w 23336"/>
                <a:gd name="connsiteY1" fmla="*/ 9312 h 29905"/>
                <a:gd name="connsiteX2" fmla="*/ 22574 w 23336"/>
                <a:gd name="connsiteY2" fmla="*/ 73 h 29905"/>
                <a:gd name="connsiteX3" fmla="*/ 23336 w 23336"/>
                <a:gd name="connsiteY3" fmla="*/ 549 h 29905"/>
                <a:gd name="connsiteX4" fmla="*/ 23336 w 23336"/>
                <a:gd name="connsiteY4" fmla="*/ 15789 h 29905"/>
                <a:gd name="connsiteX5" fmla="*/ 22574 w 23336"/>
                <a:gd name="connsiteY5" fmla="*/ 17123 h 29905"/>
                <a:gd name="connsiteX6" fmla="*/ 4477 w 23336"/>
                <a:gd name="connsiteY6" fmla="*/ 27600 h 29905"/>
                <a:gd name="connsiteX7" fmla="*/ 762 w 23336"/>
                <a:gd name="connsiteY7" fmla="*/ 29791 h 29905"/>
                <a:gd name="connsiteX8" fmla="*/ 0 w 23336"/>
                <a:gd name="connsiteY8" fmla="*/ 29315 h 29905"/>
                <a:gd name="connsiteX9" fmla="*/ 0 w 23336"/>
                <a:gd name="connsiteY9" fmla="*/ 14075 h 29905"/>
                <a:gd name="connsiteX10" fmla="*/ 762 w 23336"/>
                <a:gd name="connsiteY10" fmla="*/ 12646 h 2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36" h="29905">
                  <a:moveTo>
                    <a:pt x="762" y="12646"/>
                  </a:moveTo>
                  <a:lnTo>
                    <a:pt x="6572" y="9312"/>
                  </a:lnTo>
                  <a:lnTo>
                    <a:pt x="22574" y="73"/>
                  </a:lnTo>
                  <a:cubicBezTo>
                    <a:pt x="22955" y="-118"/>
                    <a:pt x="23336" y="73"/>
                    <a:pt x="23336" y="549"/>
                  </a:cubicBezTo>
                  <a:lnTo>
                    <a:pt x="23336" y="15789"/>
                  </a:lnTo>
                  <a:cubicBezTo>
                    <a:pt x="23336" y="16265"/>
                    <a:pt x="22955" y="16837"/>
                    <a:pt x="22574" y="17123"/>
                  </a:cubicBezTo>
                  <a:lnTo>
                    <a:pt x="4477" y="27600"/>
                  </a:lnTo>
                  <a:lnTo>
                    <a:pt x="762" y="29791"/>
                  </a:lnTo>
                  <a:cubicBezTo>
                    <a:pt x="381" y="30077"/>
                    <a:pt x="0" y="29791"/>
                    <a:pt x="0" y="29315"/>
                  </a:cubicBezTo>
                  <a:lnTo>
                    <a:pt x="0" y="14075"/>
                  </a:lnTo>
                  <a:cubicBezTo>
                    <a:pt x="0" y="13408"/>
                    <a:pt x="381" y="12836"/>
                    <a:pt x="762" y="12646"/>
                  </a:cubicBezTo>
                  <a:close/>
                </a:path>
              </a:pathLst>
            </a:custGeom>
            <a:solidFill>
              <a:srgbClr val="9DD6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4">
              <a:extLst>
                <a:ext uri="{FF2B5EF4-FFF2-40B4-BE49-F238E27FC236}">
                  <a16:creationId xmlns:a16="http://schemas.microsoft.com/office/drawing/2014/main" id="{70FE325A-3205-4BA8-9204-7FEABAA2F380}"/>
                </a:ext>
              </a:extLst>
            </p:cNvPr>
            <p:cNvSpPr/>
            <p:nvPr/>
          </p:nvSpPr>
          <p:spPr>
            <a:xfrm>
              <a:off x="1911359" y="1808588"/>
              <a:ext cx="218589" cy="280360"/>
            </a:xfrm>
            <a:custGeom>
              <a:avLst/>
              <a:gdLst>
                <a:gd name="connsiteX0" fmla="*/ 0 w 15144"/>
                <a:gd name="connsiteY0" fmla="*/ 8763 h 19240"/>
                <a:gd name="connsiteX1" fmla="*/ 15145 w 15144"/>
                <a:gd name="connsiteY1" fmla="*/ 0 h 19240"/>
                <a:gd name="connsiteX2" fmla="*/ 15145 w 15144"/>
                <a:gd name="connsiteY2" fmla="*/ 10477 h 19240"/>
                <a:gd name="connsiteX3" fmla="*/ 0 w 15144"/>
                <a:gd name="connsiteY3" fmla="*/ 19241 h 1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44" h="19240">
                  <a:moveTo>
                    <a:pt x="0" y="8763"/>
                  </a:moveTo>
                  <a:lnTo>
                    <a:pt x="15145" y="0"/>
                  </a:lnTo>
                  <a:lnTo>
                    <a:pt x="15145" y="10477"/>
                  </a:lnTo>
                  <a:lnTo>
                    <a:pt x="0" y="19241"/>
                  </a:lnTo>
                  <a:close/>
                </a:path>
              </a:pathLst>
            </a:custGeom>
            <a:solidFill>
              <a:srgbClr val="E6EA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4">
              <a:extLst>
                <a:ext uri="{FF2B5EF4-FFF2-40B4-BE49-F238E27FC236}">
                  <a16:creationId xmlns:a16="http://schemas.microsoft.com/office/drawing/2014/main" id="{69CCFCC1-BD87-47BA-9FAD-2DEA768746D4}"/>
                </a:ext>
              </a:extLst>
            </p:cNvPr>
            <p:cNvSpPr/>
            <p:nvPr/>
          </p:nvSpPr>
          <p:spPr>
            <a:xfrm>
              <a:off x="1911359" y="1787765"/>
              <a:ext cx="218589" cy="148500"/>
            </a:xfrm>
            <a:custGeom>
              <a:avLst/>
              <a:gdLst>
                <a:gd name="connsiteX0" fmla="*/ 0 w 15144"/>
                <a:gd name="connsiteY0" fmla="*/ 10192 h 10191"/>
                <a:gd name="connsiteX1" fmla="*/ 15145 w 15144"/>
                <a:gd name="connsiteY1" fmla="*/ 1429 h 10191"/>
                <a:gd name="connsiteX2" fmla="*/ 15145 w 15144"/>
                <a:gd name="connsiteY2" fmla="*/ 0 h 10191"/>
                <a:gd name="connsiteX3" fmla="*/ 0 w 15144"/>
                <a:gd name="connsiteY3" fmla="*/ 8668 h 10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44" h="10191">
                  <a:moveTo>
                    <a:pt x="0" y="10192"/>
                  </a:moveTo>
                  <a:lnTo>
                    <a:pt x="15145" y="1429"/>
                  </a:lnTo>
                  <a:lnTo>
                    <a:pt x="15145" y="0"/>
                  </a:lnTo>
                  <a:lnTo>
                    <a:pt x="0" y="8668"/>
                  </a:lnTo>
                  <a:close/>
                </a:path>
              </a:pathLst>
            </a:custGeom>
            <a:solidFill>
              <a:srgbClr val="2980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4">
              <a:extLst>
                <a:ext uri="{FF2B5EF4-FFF2-40B4-BE49-F238E27FC236}">
                  <a16:creationId xmlns:a16="http://schemas.microsoft.com/office/drawing/2014/main" id="{8785C2D7-DC1A-4D27-9E54-794B88FA177C}"/>
                </a:ext>
              </a:extLst>
            </p:cNvPr>
            <p:cNvSpPr/>
            <p:nvPr/>
          </p:nvSpPr>
          <p:spPr>
            <a:xfrm>
              <a:off x="1962224" y="1939894"/>
              <a:ext cx="10984" cy="13581"/>
            </a:xfrm>
            <a:custGeom>
              <a:avLst/>
              <a:gdLst>
                <a:gd name="connsiteX0" fmla="*/ 381 w 761"/>
                <a:gd name="connsiteY0" fmla="*/ 37 h 932"/>
                <a:gd name="connsiteX1" fmla="*/ 381 w 761"/>
                <a:gd name="connsiteY1" fmla="*/ 37 h 932"/>
                <a:gd name="connsiteX2" fmla="*/ 762 w 761"/>
                <a:gd name="connsiteY2" fmla="*/ 228 h 932"/>
                <a:gd name="connsiteX3" fmla="*/ 762 w 761"/>
                <a:gd name="connsiteY3" fmla="*/ 228 h 932"/>
                <a:gd name="connsiteX4" fmla="*/ 381 w 761"/>
                <a:gd name="connsiteY4" fmla="*/ 895 h 932"/>
                <a:gd name="connsiteX5" fmla="*/ 381 w 761"/>
                <a:gd name="connsiteY5" fmla="*/ 895 h 932"/>
                <a:gd name="connsiteX6" fmla="*/ 0 w 761"/>
                <a:gd name="connsiteY6" fmla="*/ 704 h 932"/>
                <a:gd name="connsiteX7" fmla="*/ 0 w 761"/>
                <a:gd name="connsiteY7" fmla="*/ 704 h 932"/>
                <a:gd name="connsiteX8" fmla="*/ 381 w 761"/>
                <a:gd name="connsiteY8" fmla="*/ 37 h 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1" h="932">
                  <a:moveTo>
                    <a:pt x="381" y="37"/>
                  </a:moveTo>
                  <a:lnTo>
                    <a:pt x="381" y="37"/>
                  </a:lnTo>
                  <a:cubicBezTo>
                    <a:pt x="571" y="-58"/>
                    <a:pt x="762" y="37"/>
                    <a:pt x="762" y="228"/>
                  </a:cubicBezTo>
                  <a:lnTo>
                    <a:pt x="762" y="228"/>
                  </a:lnTo>
                  <a:cubicBezTo>
                    <a:pt x="762" y="514"/>
                    <a:pt x="571" y="799"/>
                    <a:pt x="381" y="895"/>
                  </a:cubicBezTo>
                  <a:lnTo>
                    <a:pt x="381" y="895"/>
                  </a:lnTo>
                  <a:cubicBezTo>
                    <a:pt x="190" y="990"/>
                    <a:pt x="0" y="895"/>
                    <a:pt x="0" y="704"/>
                  </a:cubicBezTo>
                  <a:lnTo>
                    <a:pt x="0" y="704"/>
                  </a:lnTo>
                  <a:cubicBezTo>
                    <a:pt x="0" y="418"/>
                    <a:pt x="95" y="133"/>
                    <a:pt x="381" y="37"/>
                  </a:cubicBezTo>
                  <a:close/>
                </a:path>
              </a:pathLst>
            </a:custGeom>
            <a:solidFill>
              <a:srgbClr val="9B59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4">
              <a:extLst>
                <a:ext uri="{FF2B5EF4-FFF2-40B4-BE49-F238E27FC236}">
                  <a16:creationId xmlns:a16="http://schemas.microsoft.com/office/drawing/2014/main" id="{E8C61C58-C2BB-41F0-B6DF-E2DB1D778D65}"/>
                </a:ext>
              </a:extLst>
            </p:cNvPr>
            <p:cNvSpPr/>
            <p:nvPr/>
          </p:nvSpPr>
          <p:spPr>
            <a:xfrm>
              <a:off x="1962224" y="1973205"/>
              <a:ext cx="10984" cy="13566"/>
            </a:xfrm>
            <a:custGeom>
              <a:avLst/>
              <a:gdLst>
                <a:gd name="connsiteX0" fmla="*/ 381 w 761"/>
                <a:gd name="connsiteY0" fmla="*/ 37 h 931"/>
                <a:gd name="connsiteX1" fmla="*/ 381 w 761"/>
                <a:gd name="connsiteY1" fmla="*/ 37 h 931"/>
                <a:gd name="connsiteX2" fmla="*/ 762 w 761"/>
                <a:gd name="connsiteY2" fmla="*/ 228 h 931"/>
                <a:gd name="connsiteX3" fmla="*/ 762 w 761"/>
                <a:gd name="connsiteY3" fmla="*/ 228 h 931"/>
                <a:gd name="connsiteX4" fmla="*/ 381 w 761"/>
                <a:gd name="connsiteY4" fmla="*/ 895 h 931"/>
                <a:gd name="connsiteX5" fmla="*/ 381 w 761"/>
                <a:gd name="connsiteY5" fmla="*/ 895 h 931"/>
                <a:gd name="connsiteX6" fmla="*/ 0 w 761"/>
                <a:gd name="connsiteY6" fmla="*/ 704 h 931"/>
                <a:gd name="connsiteX7" fmla="*/ 0 w 761"/>
                <a:gd name="connsiteY7" fmla="*/ 704 h 931"/>
                <a:gd name="connsiteX8" fmla="*/ 381 w 761"/>
                <a:gd name="connsiteY8" fmla="*/ 37 h 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1" h="931">
                  <a:moveTo>
                    <a:pt x="381" y="37"/>
                  </a:moveTo>
                  <a:lnTo>
                    <a:pt x="381" y="37"/>
                  </a:lnTo>
                  <a:cubicBezTo>
                    <a:pt x="571" y="-58"/>
                    <a:pt x="762" y="37"/>
                    <a:pt x="762" y="228"/>
                  </a:cubicBezTo>
                  <a:lnTo>
                    <a:pt x="762" y="228"/>
                  </a:lnTo>
                  <a:cubicBezTo>
                    <a:pt x="762" y="418"/>
                    <a:pt x="571" y="799"/>
                    <a:pt x="381" y="895"/>
                  </a:cubicBezTo>
                  <a:lnTo>
                    <a:pt x="381" y="895"/>
                  </a:lnTo>
                  <a:cubicBezTo>
                    <a:pt x="190" y="990"/>
                    <a:pt x="0" y="895"/>
                    <a:pt x="0" y="704"/>
                  </a:cubicBezTo>
                  <a:lnTo>
                    <a:pt x="0" y="704"/>
                  </a:lnTo>
                  <a:cubicBezTo>
                    <a:pt x="0" y="514"/>
                    <a:pt x="95" y="133"/>
                    <a:pt x="381" y="37"/>
                  </a:cubicBezTo>
                  <a:close/>
                </a:path>
              </a:pathLst>
            </a:custGeom>
            <a:solidFill>
              <a:srgbClr val="FFCB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4">
              <a:extLst>
                <a:ext uri="{FF2B5EF4-FFF2-40B4-BE49-F238E27FC236}">
                  <a16:creationId xmlns:a16="http://schemas.microsoft.com/office/drawing/2014/main" id="{DADACFDD-2920-49B8-AB85-A9B5D1AF94B4}"/>
                </a:ext>
              </a:extLst>
            </p:cNvPr>
            <p:cNvSpPr/>
            <p:nvPr/>
          </p:nvSpPr>
          <p:spPr>
            <a:xfrm>
              <a:off x="1962224" y="2009299"/>
              <a:ext cx="10984" cy="13581"/>
            </a:xfrm>
            <a:custGeom>
              <a:avLst/>
              <a:gdLst>
                <a:gd name="connsiteX0" fmla="*/ 381 w 761"/>
                <a:gd name="connsiteY0" fmla="*/ 37 h 932"/>
                <a:gd name="connsiteX1" fmla="*/ 381 w 761"/>
                <a:gd name="connsiteY1" fmla="*/ 37 h 932"/>
                <a:gd name="connsiteX2" fmla="*/ 762 w 761"/>
                <a:gd name="connsiteY2" fmla="*/ 228 h 932"/>
                <a:gd name="connsiteX3" fmla="*/ 762 w 761"/>
                <a:gd name="connsiteY3" fmla="*/ 228 h 932"/>
                <a:gd name="connsiteX4" fmla="*/ 381 w 761"/>
                <a:gd name="connsiteY4" fmla="*/ 895 h 932"/>
                <a:gd name="connsiteX5" fmla="*/ 381 w 761"/>
                <a:gd name="connsiteY5" fmla="*/ 895 h 932"/>
                <a:gd name="connsiteX6" fmla="*/ 0 w 761"/>
                <a:gd name="connsiteY6" fmla="*/ 704 h 932"/>
                <a:gd name="connsiteX7" fmla="*/ 0 w 761"/>
                <a:gd name="connsiteY7" fmla="*/ 704 h 932"/>
                <a:gd name="connsiteX8" fmla="*/ 381 w 761"/>
                <a:gd name="connsiteY8" fmla="*/ 37 h 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1" h="932">
                  <a:moveTo>
                    <a:pt x="381" y="37"/>
                  </a:moveTo>
                  <a:lnTo>
                    <a:pt x="381" y="37"/>
                  </a:lnTo>
                  <a:cubicBezTo>
                    <a:pt x="571" y="-58"/>
                    <a:pt x="762" y="37"/>
                    <a:pt x="762" y="228"/>
                  </a:cubicBezTo>
                  <a:lnTo>
                    <a:pt x="762" y="228"/>
                  </a:lnTo>
                  <a:cubicBezTo>
                    <a:pt x="762" y="514"/>
                    <a:pt x="571" y="799"/>
                    <a:pt x="381" y="895"/>
                  </a:cubicBezTo>
                  <a:lnTo>
                    <a:pt x="381" y="895"/>
                  </a:lnTo>
                  <a:cubicBezTo>
                    <a:pt x="190" y="990"/>
                    <a:pt x="0" y="895"/>
                    <a:pt x="0" y="704"/>
                  </a:cubicBezTo>
                  <a:lnTo>
                    <a:pt x="0" y="704"/>
                  </a:lnTo>
                  <a:cubicBezTo>
                    <a:pt x="0" y="418"/>
                    <a:pt x="95" y="133"/>
                    <a:pt x="381" y="37"/>
                  </a:cubicBezTo>
                  <a:close/>
                </a:path>
              </a:pathLst>
            </a:custGeom>
            <a:solidFill>
              <a:srgbClr val="6699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4">
              <a:extLst>
                <a:ext uri="{FF2B5EF4-FFF2-40B4-BE49-F238E27FC236}">
                  <a16:creationId xmlns:a16="http://schemas.microsoft.com/office/drawing/2014/main" id="{66AFF7DC-3A9A-4C12-B247-6081A0604193}"/>
                </a:ext>
              </a:extLst>
            </p:cNvPr>
            <p:cNvSpPr/>
            <p:nvPr/>
          </p:nvSpPr>
          <p:spPr>
            <a:xfrm>
              <a:off x="1982850" y="1886314"/>
              <a:ext cx="83862" cy="54119"/>
            </a:xfrm>
            <a:custGeom>
              <a:avLst/>
              <a:gdLst>
                <a:gd name="connsiteX0" fmla="*/ 0 w 5810"/>
                <a:gd name="connsiteY0" fmla="*/ 3239 h 3714"/>
                <a:gd name="connsiteX1" fmla="*/ 5810 w 5810"/>
                <a:gd name="connsiteY1" fmla="*/ 0 h 3714"/>
                <a:gd name="connsiteX2" fmla="*/ 5810 w 5810"/>
                <a:gd name="connsiteY2" fmla="*/ 381 h 3714"/>
                <a:gd name="connsiteX3" fmla="*/ 0 w 5810"/>
                <a:gd name="connsiteY3" fmla="*/ 3715 h 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0" h="3714">
                  <a:moveTo>
                    <a:pt x="0" y="3239"/>
                  </a:moveTo>
                  <a:lnTo>
                    <a:pt x="5810" y="0"/>
                  </a:lnTo>
                  <a:lnTo>
                    <a:pt x="5810" y="381"/>
                  </a:lnTo>
                  <a:lnTo>
                    <a:pt x="0" y="3715"/>
                  </a:ln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4">
              <a:extLst>
                <a:ext uri="{FF2B5EF4-FFF2-40B4-BE49-F238E27FC236}">
                  <a16:creationId xmlns:a16="http://schemas.microsoft.com/office/drawing/2014/main" id="{56D32D79-5B55-4F4B-AB66-6574931A3E13}"/>
                </a:ext>
              </a:extLst>
            </p:cNvPr>
            <p:cNvSpPr/>
            <p:nvPr/>
          </p:nvSpPr>
          <p:spPr>
            <a:xfrm>
              <a:off x="1982850" y="1915457"/>
              <a:ext cx="90732" cy="58287"/>
            </a:xfrm>
            <a:custGeom>
              <a:avLst/>
              <a:gdLst>
                <a:gd name="connsiteX0" fmla="*/ 0 w 6286"/>
                <a:gd name="connsiteY0" fmla="*/ 3619 h 4000"/>
                <a:gd name="connsiteX1" fmla="*/ 6287 w 6286"/>
                <a:gd name="connsiteY1" fmla="*/ 0 h 4000"/>
                <a:gd name="connsiteX2" fmla="*/ 6287 w 6286"/>
                <a:gd name="connsiteY2" fmla="*/ 381 h 4000"/>
                <a:gd name="connsiteX3" fmla="*/ 0 w 6286"/>
                <a:gd name="connsiteY3" fmla="*/ 4000 h 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86" h="4000">
                  <a:moveTo>
                    <a:pt x="0" y="3619"/>
                  </a:moveTo>
                  <a:lnTo>
                    <a:pt x="6287" y="0"/>
                  </a:lnTo>
                  <a:lnTo>
                    <a:pt x="6287" y="381"/>
                  </a:lnTo>
                  <a:lnTo>
                    <a:pt x="0" y="4000"/>
                  </a:ln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4">
              <a:extLst>
                <a:ext uri="{FF2B5EF4-FFF2-40B4-BE49-F238E27FC236}">
                  <a16:creationId xmlns:a16="http://schemas.microsoft.com/office/drawing/2014/main" id="{D7B4D191-A44A-4280-A8AA-F184CCB71187}"/>
                </a:ext>
              </a:extLst>
            </p:cNvPr>
            <p:cNvSpPr/>
            <p:nvPr/>
          </p:nvSpPr>
          <p:spPr>
            <a:xfrm>
              <a:off x="1982850" y="1962655"/>
              <a:ext cx="71492" cy="47183"/>
            </a:xfrm>
            <a:custGeom>
              <a:avLst/>
              <a:gdLst>
                <a:gd name="connsiteX0" fmla="*/ 0 w 4953"/>
                <a:gd name="connsiteY0" fmla="*/ 2762 h 3238"/>
                <a:gd name="connsiteX1" fmla="*/ 4953 w 4953"/>
                <a:gd name="connsiteY1" fmla="*/ 0 h 3238"/>
                <a:gd name="connsiteX2" fmla="*/ 4953 w 4953"/>
                <a:gd name="connsiteY2" fmla="*/ 381 h 3238"/>
                <a:gd name="connsiteX3" fmla="*/ 0 w 4953"/>
                <a:gd name="connsiteY3" fmla="*/ 3238 h 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3" h="3238">
                  <a:moveTo>
                    <a:pt x="0" y="2762"/>
                  </a:moveTo>
                  <a:lnTo>
                    <a:pt x="4953" y="0"/>
                  </a:lnTo>
                  <a:lnTo>
                    <a:pt x="4953" y="381"/>
                  </a:lnTo>
                  <a:lnTo>
                    <a:pt x="0" y="3238"/>
                  </a:ln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4">
              <a:extLst>
                <a:ext uri="{FF2B5EF4-FFF2-40B4-BE49-F238E27FC236}">
                  <a16:creationId xmlns:a16="http://schemas.microsoft.com/office/drawing/2014/main" id="{C48990A1-244B-4F6D-B9CE-19F85A2F798A}"/>
                </a:ext>
              </a:extLst>
            </p:cNvPr>
            <p:cNvSpPr/>
            <p:nvPr/>
          </p:nvSpPr>
          <p:spPr>
            <a:xfrm>
              <a:off x="2197326" y="2179176"/>
              <a:ext cx="93489" cy="59671"/>
            </a:xfrm>
            <a:custGeom>
              <a:avLst/>
              <a:gdLst>
                <a:gd name="connsiteX0" fmla="*/ 6477 w 6477"/>
                <a:gd name="connsiteY0" fmla="*/ 381 h 4095"/>
                <a:gd name="connsiteX1" fmla="*/ 0 w 6477"/>
                <a:gd name="connsiteY1" fmla="*/ 4096 h 4095"/>
                <a:gd name="connsiteX2" fmla="*/ 0 w 6477"/>
                <a:gd name="connsiteY2" fmla="*/ 3810 h 4095"/>
                <a:gd name="connsiteX3" fmla="*/ 6477 w 6477"/>
                <a:gd name="connsiteY3" fmla="*/ 0 h 4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7" h="4095">
                  <a:moveTo>
                    <a:pt x="6477" y="381"/>
                  </a:moveTo>
                  <a:lnTo>
                    <a:pt x="0" y="4096"/>
                  </a:lnTo>
                  <a:lnTo>
                    <a:pt x="0" y="3810"/>
                  </a:lnTo>
                  <a:lnTo>
                    <a:pt x="6477" y="0"/>
                  </a:lnTo>
                  <a:close/>
                </a:path>
              </a:pathLst>
            </a:custGeom>
            <a:solidFill>
              <a:srgbClr val="E6EA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4">
              <a:extLst>
                <a:ext uri="{FF2B5EF4-FFF2-40B4-BE49-F238E27FC236}">
                  <a16:creationId xmlns:a16="http://schemas.microsoft.com/office/drawing/2014/main" id="{9A3F23DC-BC0D-4700-B405-27DC4DCF3F67}"/>
                </a:ext>
              </a:extLst>
            </p:cNvPr>
            <p:cNvSpPr/>
            <p:nvPr/>
          </p:nvSpPr>
          <p:spPr>
            <a:xfrm>
              <a:off x="1839867" y="2125042"/>
              <a:ext cx="581547" cy="220674"/>
            </a:xfrm>
            <a:custGeom>
              <a:avLst/>
              <a:gdLst>
                <a:gd name="connsiteX0" fmla="*/ 40291 w 40290"/>
                <a:gd name="connsiteY0" fmla="*/ 0 h 15144"/>
                <a:gd name="connsiteX1" fmla="*/ 40291 w 40290"/>
                <a:gd name="connsiteY1" fmla="*/ 1238 h 15144"/>
                <a:gd name="connsiteX2" fmla="*/ 40291 w 40290"/>
                <a:gd name="connsiteY2" fmla="*/ 1238 h 15144"/>
                <a:gd name="connsiteX3" fmla="*/ 40291 w 40290"/>
                <a:gd name="connsiteY3" fmla="*/ 1333 h 15144"/>
                <a:gd name="connsiteX4" fmla="*/ 40291 w 40290"/>
                <a:gd name="connsiteY4" fmla="*/ 1429 h 15144"/>
                <a:gd name="connsiteX5" fmla="*/ 40195 w 40290"/>
                <a:gd name="connsiteY5" fmla="*/ 1429 h 15144"/>
                <a:gd name="connsiteX6" fmla="*/ 40195 w 40290"/>
                <a:gd name="connsiteY6" fmla="*/ 1524 h 15144"/>
                <a:gd name="connsiteX7" fmla="*/ 40100 w 40290"/>
                <a:gd name="connsiteY7" fmla="*/ 1619 h 15144"/>
                <a:gd name="connsiteX8" fmla="*/ 40100 w 40290"/>
                <a:gd name="connsiteY8" fmla="*/ 1619 h 15144"/>
                <a:gd name="connsiteX9" fmla="*/ 40005 w 40290"/>
                <a:gd name="connsiteY9" fmla="*/ 1715 h 15144"/>
                <a:gd name="connsiteX10" fmla="*/ 40005 w 40290"/>
                <a:gd name="connsiteY10" fmla="*/ 1715 h 15144"/>
                <a:gd name="connsiteX11" fmla="*/ 39910 w 40290"/>
                <a:gd name="connsiteY11" fmla="*/ 1810 h 15144"/>
                <a:gd name="connsiteX12" fmla="*/ 39815 w 40290"/>
                <a:gd name="connsiteY12" fmla="*/ 1905 h 15144"/>
                <a:gd name="connsiteX13" fmla="*/ 39719 w 40290"/>
                <a:gd name="connsiteY13" fmla="*/ 1905 h 15144"/>
                <a:gd name="connsiteX14" fmla="*/ 39719 w 40290"/>
                <a:gd name="connsiteY14" fmla="*/ 2000 h 15144"/>
                <a:gd name="connsiteX15" fmla="*/ 17526 w 40290"/>
                <a:gd name="connsiteY15" fmla="*/ 14764 h 15144"/>
                <a:gd name="connsiteX16" fmla="*/ 17431 w 40290"/>
                <a:gd name="connsiteY16" fmla="*/ 14764 h 15144"/>
                <a:gd name="connsiteX17" fmla="*/ 17335 w 40290"/>
                <a:gd name="connsiteY17" fmla="*/ 14859 h 15144"/>
                <a:gd name="connsiteX18" fmla="*/ 17240 w 40290"/>
                <a:gd name="connsiteY18" fmla="*/ 14859 h 15144"/>
                <a:gd name="connsiteX19" fmla="*/ 17145 w 40290"/>
                <a:gd name="connsiteY19" fmla="*/ 14954 h 15144"/>
                <a:gd name="connsiteX20" fmla="*/ 17050 w 40290"/>
                <a:gd name="connsiteY20" fmla="*/ 14954 h 15144"/>
                <a:gd name="connsiteX21" fmla="*/ 16954 w 40290"/>
                <a:gd name="connsiteY21" fmla="*/ 14954 h 15144"/>
                <a:gd name="connsiteX22" fmla="*/ 16859 w 40290"/>
                <a:gd name="connsiteY22" fmla="*/ 15050 h 15144"/>
                <a:gd name="connsiteX23" fmla="*/ 16764 w 40290"/>
                <a:gd name="connsiteY23" fmla="*/ 15050 h 15144"/>
                <a:gd name="connsiteX24" fmla="*/ 16669 w 40290"/>
                <a:gd name="connsiteY24" fmla="*/ 15050 h 15144"/>
                <a:gd name="connsiteX25" fmla="*/ 16573 w 40290"/>
                <a:gd name="connsiteY25" fmla="*/ 15050 h 15144"/>
                <a:gd name="connsiteX26" fmla="*/ 16478 w 40290"/>
                <a:gd name="connsiteY26" fmla="*/ 15050 h 15144"/>
                <a:gd name="connsiteX27" fmla="*/ 16383 w 40290"/>
                <a:gd name="connsiteY27" fmla="*/ 15145 h 15144"/>
                <a:gd name="connsiteX28" fmla="*/ 16288 w 40290"/>
                <a:gd name="connsiteY28" fmla="*/ 15145 h 15144"/>
                <a:gd name="connsiteX29" fmla="*/ 16097 w 40290"/>
                <a:gd name="connsiteY29" fmla="*/ 15145 h 15144"/>
                <a:gd name="connsiteX30" fmla="*/ 16002 w 40290"/>
                <a:gd name="connsiteY30" fmla="*/ 15145 h 15144"/>
                <a:gd name="connsiteX31" fmla="*/ 15907 w 40290"/>
                <a:gd name="connsiteY31" fmla="*/ 15145 h 15144"/>
                <a:gd name="connsiteX32" fmla="*/ 15811 w 40290"/>
                <a:gd name="connsiteY32" fmla="*/ 15145 h 15144"/>
                <a:gd name="connsiteX33" fmla="*/ 15716 w 40290"/>
                <a:gd name="connsiteY33" fmla="*/ 15145 h 15144"/>
                <a:gd name="connsiteX34" fmla="*/ 15621 w 40290"/>
                <a:gd name="connsiteY34" fmla="*/ 15145 h 15144"/>
                <a:gd name="connsiteX35" fmla="*/ 15430 w 40290"/>
                <a:gd name="connsiteY35" fmla="*/ 15145 h 15144"/>
                <a:gd name="connsiteX36" fmla="*/ 15335 w 40290"/>
                <a:gd name="connsiteY36" fmla="*/ 15050 h 15144"/>
                <a:gd name="connsiteX37" fmla="*/ 15240 w 40290"/>
                <a:gd name="connsiteY37" fmla="*/ 15050 h 15144"/>
                <a:gd name="connsiteX38" fmla="*/ 15145 w 40290"/>
                <a:gd name="connsiteY38" fmla="*/ 15050 h 15144"/>
                <a:gd name="connsiteX39" fmla="*/ 15049 w 40290"/>
                <a:gd name="connsiteY39" fmla="*/ 15050 h 15144"/>
                <a:gd name="connsiteX40" fmla="*/ 14954 w 40290"/>
                <a:gd name="connsiteY40" fmla="*/ 15050 h 15144"/>
                <a:gd name="connsiteX41" fmla="*/ 14859 w 40290"/>
                <a:gd name="connsiteY41" fmla="*/ 14954 h 15144"/>
                <a:gd name="connsiteX42" fmla="*/ 14764 w 40290"/>
                <a:gd name="connsiteY42" fmla="*/ 14954 h 15144"/>
                <a:gd name="connsiteX43" fmla="*/ 14668 w 40290"/>
                <a:gd name="connsiteY43" fmla="*/ 14954 h 15144"/>
                <a:gd name="connsiteX44" fmla="*/ 14573 w 40290"/>
                <a:gd name="connsiteY44" fmla="*/ 14859 h 15144"/>
                <a:gd name="connsiteX45" fmla="*/ 14478 w 40290"/>
                <a:gd name="connsiteY45" fmla="*/ 14859 h 15144"/>
                <a:gd name="connsiteX46" fmla="*/ 14383 w 40290"/>
                <a:gd name="connsiteY46" fmla="*/ 14764 h 15144"/>
                <a:gd name="connsiteX47" fmla="*/ 14288 w 40290"/>
                <a:gd name="connsiteY47" fmla="*/ 14764 h 15144"/>
                <a:gd name="connsiteX48" fmla="*/ 667 w 40290"/>
                <a:gd name="connsiteY48" fmla="*/ 6858 h 15144"/>
                <a:gd name="connsiteX49" fmla="*/ 571 w 40290"/>
                <a:gd name="connsiteY49" fmla="*/ 6858 h 15144"/>
                <a:gd name="connsiteX50" fmla="*/ 571 w 40290"/>
                <a:gd name="connsiteY50" fmla="*/ 6763 h 15144"/>
                <a:gd name="connsiteX51" fmla="*/ 476 w 40290"/>
                <a:gd name="connsiteY51" fmla="*/ 6763 h 15144"/>
                <a:gd name="connsiteX52" fmla="*/ 381 w 40290"/>
                <a:gd name="connsiteY52" fmla="*/ 6668 h 15144"/>
                <a:gd name="connsiteX53" fmla="*/ 286 w 40290"/>
                <a:gd name="connsiteY53" fmla="*/ 6572 h 15144"/>
                <a:gd name="connsiteX54" fmla="*/ 286 w 40290"/>
                <a:gd name="connsiteY54" fmla="*/ 6572 h 15144"/>
                <a:gd name="connsiteX55" fmla="*/ 190 w 40290"/>
                <a:gd name="connsiteY55" fmla="*/ 6477 h 15144"/>
                <a:gd name="connsiteX56" fmla="*/ 190 w 40290"/>
                <a:gd name="connsiteY56" fmla="*/ 6477 h 15144"/>
                <a:gd name="connsiteX57" fmla="*/ 95 w 40290"/>
                <a:gd name="connsiteY57" fmla="*/ 6382 h 15144"/>
                <a:gd name="connsiteX58" fmla="*/ 95 w 40290"/>
                <a:gd name="connsiteY58" fmla="*/ 6287 h 15144"/>
                <a:gd name="connsiteX59" fmla="*/ 95 w 40290"/>
                <a:gd name="connsiteY59" fmla="*/ 6287 h 15144"/>
                <a:gd name="connsiteX60" fmla="*/ 95 w 40290"/>
                <a:gd name="connsiteY60" fmla="*/ 6191 h 15144"/>
                <a:gd name="connsiteX61" fmla="*/ 0 w 40290"/>
                <a:gd name="connsiteY61" fmla="*/ 6096 h 15144"/>
                <a:gd name="connsiteX62" fmla="*/ 0 w 40290"/>
                <a:gd name="connsiteY62" fmla="*/ 4953 h 15144"/>
                <a:gd name="connsiteX63" fmla="*/ 95 w 40290"/>
                <a:gd name="connsiteY63" fmla="*/ 4953 h 15144"/>
                <a:gd name="connsiteX64" fmla="*/ 95 w 40290"/>
                <a:gd name="connsiteY64" fmla="*/ 5048 h 15144"/>
                <a:gd name="connsiteX65" fmla="*/ 95 w 40290"/>
                <a:gd name="connsiteY65" fmla="*/ 5144 h 15144"/>
                <a:gd name="connsiteX66" fmla="*/ 95 w 40290"/>
                <a:gd name="connsiteY66" fmla="*/ 5144 h 15144"/>
                <a:gd name="connsiteX67" fmla="*/ 190 w 40290"/>
                <a:gd name="connsiteY67" fmla="*/ 5239 h 15144"/>
                <a:gd name="connsiteX68" fmla="*/ 190 w 40290"/>
                <a:gd name="connsiteY68" fmla="*/ 5334 h 15144"/>
                <a:gd name="connsiteX69" fmla="*/ 286 w 40290"/>
                <a:gd name="connsiteY69" fmla="*/ 5334 h 15144"/>
                <a:gd name="connsiteX70" fmla="*/ 286 w 40290"/>
                <a:gd name="connsiteY70" fmla="*/ 5429 h 15144"/>
                <a:gd name="connsiteX71" fmla="*/ 381 w 40290"/>
                <a:gd name="connsiteY71" fmla="*/ 5429 h 15144"/>
                <a:gd name="connsiteX72" fmla="*/ 476 w 40290"/>
                <a:gd name="connsiteY72" fmla="*/ 5525 h 15144"/>
                <a:gd name="connsiteX73" fmla="*/ 571 w 40290"/>
                <a:gd name="connsiteY73" fmla="*/ 5620 h 15144"/>
                <a:gd name="connsiteX74" fmla="*/ 571 w 40290"/>
                <a:gd name="connsiteY74" fmla="*/ 5620 h 15144"/>
                <a:gd name="connsiteX75" fmla="*/ 667 w 40290"/>
                <a:gd name="connsiteY75" fmla="*/ 5715 h 15144"/>
                <a:gd name="connsiteX76" fmla="*/ 14288 w 40290"/>
                <a:gd name="connsiteY76" fmla="*/ 13525 h 15144"/>
                <a:gd name="connsiteX77" fmla="*/ 14383 w 40290"/>
                <a:gd name="connsiteY77" fmla="*/ 13621 h 15144"/>
                <a:gd name="connsiteX78" fmla="*/ 14478 w 40290"/>
                <a:gd name="connsiteY78" fmla="*/ 13621 h 15144"/>
                <a:gd name="connsiteX79" fmla="*/ 14573 w 40290"/>
                <a:gd name="connsiteY79" fmla="*/ 13716 h 15144"/>
                <a:gd name="connsiteX80" fmla="*/ 14668 w 40290"/>
                <a:gd name="connsiteY80" fmla="*/ 13716 h 15144"/>
                <a:gd name="connsiteX81" fmla="*/ 14764 w 40290"/>
                <a:gd name="connsiteY81" fmla="*/ 13716 h 15144"/>
                <a:gd name="connsiteX82" fmla="*/ 14859 w 40290"/>
                <a:gd name="connsiteY82" fmla="*/ 13811 h 15144"/>
                <a:gd name="connsiteX83" fmla="*/ 14954 w 40290"/>
                <a:gd name="connsiteY83" fmla="*/ 13811 h 15144"/>
                <a:gd name="connsiteX84" fmla="*/ 15049 w 40290"/>
                <a:gd name="connsiteY84" fmla="*/ 13811 h 15144"/>
                <a:gd name="connsiteX85" fmla="*/ 15145 w 40290"/>
                <a:gd name="connsiteY85" fmla="*/ 13811 h 15144"/>
                <a:gd name="connsiteX86" fmla="*/ 15240 w 40290"/>
                <a:gd name="connsiteY86" fmla="*/ 13906 h 15144"/>
                <a:gd name="connsiteX87" fmla="*/ 15335 w 40290"/>
                <a:gd name="connsiteY87" fmla="*/ 13906 h 15144"/>
                <a:gd name="connsiteX88" fmla="*/ 15430 w 40290"/>
                <a:gd name="connsiteY88" fmla="*/ 13906 h 15144"/>
                <a:gd name="connsiteX89" fmla="*/ 15621 w 40290"/>
                <a:gd name="connsiteY89" fmla="*/ 13906 h 15144"/>
                <a:gd name="connsiteX90" fmla="*/ 15716 w 40290"/>
                <a:gd name="connsiteY90" fmla="*/ 13906 h 15144"/>
                <a:gd name="connsiteX91" fmla="*/ 15811 w 40290"/>
                <a:gd name="connsiteY91" fmla="*/ 13906 h 15144"/>
                <a:gd name="connsiteX92" fmla="*/ 15907 w 40290"/>
                <a:gd name="connsiteY92" fmla="*/ 13906 h 15144"/>
                <a:gd name="connsiteX93" fmla="*/ 16002 w 40290"/>
                <a:gd name="connsiteY93" fmla="*/ 13906 h 15144"/>
                <a:gd name="connsiteX94" fmla="*/ 16097 w 40290"/>
                <a:gd name="connsiteY94" fmla="*/ 13906 h 15144"/>
                <a:gd name="connsiteX95" fmla="*/ 16288 w 40290"/>
                <a:gd name="connsiteY95" fmla="*/ 13906 h 15144"/>
                <a:gd name="connsiteX96" fmla="*/ 16383 w 40290"/>
                <a:gd name="connsiteY96" fmla="*/ 13906 h 15144"/>
                <a:gd name="connsiteX97" fmla="*/ 16478 w 40290"/>
                <a:gd name="connsiteY97" fmla="*/ 13906 h 15144"/>
                <a:gd name="connsiteX98" fmla="*/ 16573 w 40290"/>
                <a:gd name="connsiteY98" fmla="*/ 13906 h 15144"/>
                <a:gd name="connsiteX99" fmla="*/ 16669 w 40290"/>
                <a:gd name="connsiteY99" fmla="*/ 13811 h 15144"/>
                <a:gd name="connsiteX100" fmla="*/ 16764 w 40290"/>
                <a:gd name="connsiteY100" fmla="*/ 13811 h 15144"/>
                <a:gd name="connsiteX101" fmla="*/ 16859 w 40290"/>
                <a:gd name="connsiteY101" fmla="*/ 13811 h 15144"/>
                <a:gd name="connsiteX102" fmla="*/ 16954 w 40290"/>
                <a:gd name="connsiteY102" fmla="*/ 13811 h 15144"/>
                <a:gd name="connsiteX103" fmla="*/ 17050 w 40290"/>
                <a:gd name="connsiteY103" fmla="*/ 13716 h 15144"/>
                <a:gd name="connsiteX104" fmla="*/ 17145 w 40290"/>
                <a:gd name="connsiteY104" fmla="*/ 13716 h 15144"/>
                <a:gd name="connsiteX105" fmla="*/ 17240 w 40290"/>
                <a:gd name="connsiteY105" fmla="*/ 13716 h 15144"/>
                <a:gd name="connsiteX106" fmla="*/ 17335 w 40290"/>
                <a:gd name="connsiteY106" fmla="*/ 13621 h 15144"/>
                <a:gd name="connsiteX107" fmla="*/ 17431 w 40290"/>
                <a:gd name="connsiteY107" fmla="*/ 13621 h 15144"/>
                <a:gd name="connsiteX108" fmla="*/ 17526 w 40290"/>
                <a:gd name="connsiteY108" fmla="*/ 13525 h 15144"/>
                <a:gd name="connsiteX109" fmla="*/ 39719 w 40290"/>
                <a:gd name="connsiteY109" fmla="*/ 762 h 15144"/>
                <a:gd name="connsiteX110" fmla="*/ 39719 w 40290"/>
                <a:gd name="connsiteY110" fmla="*/ 762 h 15144"/>
                <a:gd name="connsiteX111" fmla="*/ 39815 w 40290"/>
                <a:gd name="connsiteY111" fmla="*/ 667 h 15144"/>
                <a:gd name="connsiteX112" fmla="*/ 39910 w 40290"/>
                <a:gd name="connsiteY112" fmla="*/ 572 h 15144"/>
                <a:gd name="connsiteX113" fmla="*/ 40005 w 40290"/>
                <a:gd name="connsiteY113" fmla="*/ 572 h 15144"/>
                <a:gd name="connsiteX114" fmla="*/ 40005 w 40290"/>
                <a:gd name="connsiteY114" fmla="*/ 476 h 15144"/>
                <a:gd name="connsiteX115" fmla="*/ 40100 w 40290"/>
                <a:gd name="connsiteY115" fmla="*/ 476 h 15144"/>
                <a:gd name="connsiteX116" fmla="*/ 40100 w 40290"/>
                <a:gd name="connsiteY116" fmla="*/ 381 h 15144"/>
                <a:gd name="connsiteX117" fmla="*/ 40195 w 40290"/>
                <a:gd name="connsiteY117" fmla="*/ 286 h 15144"/>
                <a:gd name="connsiteX118" fmla="*/ 40195 w 40290"/>
                <a:gd name="connsiteY118" fmla="*/ 286 h 15144"/>
                <a:gd name="connsiteX119" fmla="*/ 40291 w 40290"/>
                <a:gd name="connsiteY119" fmla="*/ 191 h 15144"/>
                <a:gd name="connsiteX120" fmla="*/ 40291 w 40290"/>
                <a:gd name="connsiteY120" fmla="*/ 95 h 15144"/>
                <a:gd name="connsiteX121" fmla="*/ 40291 w 40290"/>
                <a:gd name="connsiteY121" fmla="*/ 95 h 1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40290" h="15144">
                  <a:moveTo>
                    <a:pt x="40291" y="0"/>
                  </a:moveTo>
                  <a:lnTo>
                    <a:pt x="40291" y="1238"/>
                  </a:lnTo>
                  <a:lnTo>
                    <a:pt x="40291" y="1238"/>
                  </a:lnTo>
                  <a:lnTo>
                    <a:pt x="40291" y="1333"/>
                  </a:lnTo>
                  <a:lnTo>
                    <a:pt x="40291" y="1429"/>
                  </a:lnTo>
                  <a:lnTo>
                    <a:pt x="40195" y="1429"/>
                  </a:lnTo>
                  <a:lnTo>
                    <a:pt x="40195" y="1524"/>
                  </a:lnTo>
                  <a:lnTo>
                    <a:pt x="40100" y="1619"/>
                  </a:lnTo>
                  <a:lnTo>
                    <a:pt x="40100" y="1619"/>
                  </a:lnTo>
                  <a:lnTo>
                    <a:pt x="40005" y="1715"/>
                  </a:lnTo>
                  <a:lnTo>
                    <a:pt x="40005" y="1715"/>
                  </a:lnTo>
                  <a:lnTo>
                    <a:pt x="39910" y="1810"/>
                  </a:lnTo>
                  <a:lnTo>
                    <a:pt x="39815" y="1905"/>
                  </a:lnTo>
                  <a:lnTo>
                    <a:pt x="39719" y="1905"/>
                  </a:lnTo>
                  <a:lnTo>
                    <a:pt x="39719" y="2000"/>
                  </a:lnTo>
                  <a:lnTo>
                    <a:pt x="17526" y="14764"/>
                  </a:lnTo>
                  <a:lnTo>
                    <a:pt x="17431" y="14764"/>
                  </a:lnTo>
                  <a:lnTo>
                    <a:pt x="17335" y="14859"/>
                  </a:lnTo>
                  <a:lnTo>
                    <a:pt x="17240" y="14859"/>
                  </a:lnTo>
                  <a:lnTo>
                    <a:pt x="17145" y="14954"/>
                  </a:lnTo>
                  <a:lnTo>
                    <a:pt x="17050" y="14954"/>
                  </a:lnTo>
                  <a:lnTo>
                    <a:pt x="16954" y="14954"/>
                  </a:lnTo>
                  <a:lnTo>
                    <a:pt x="16859" y="15050"/>
                  </a:lnTo>
                  <a:lnTo>
                    <a:pt x="16764" y="15050"/>
                  </a:lnTo>
                  <a:lnTo>
                    <a:pt x="16669" y="15050"/>
                  </a:lnTo>
                  <a:lnTo>
                    <a:pt x="16573" y="15050"/>
                  </a:lnTo>
                  <a:lnTo>
                    <a:pt x="16478" y="15050"/>
                  </a:lnTo>
                  <a:lnTo>
                    <a:pt x="16383" y="15145"/>
                  </a:lnTo>
                  <a:lnTo>
                    <a:pt x="16288" y="15145"/>
                  </a:lnTo>
                  <a:lnTo>
                    <a:pt x="16097" y="15145"/>
                  </a:lnTo>
                  <a:lnTo>
                    <a:pt x="16002" y="15145"/>
                  </a:lnTo>
                  <a:lnTo>
                    <a:pt x="15907" y="15145"/>
                  </a:lnTo>
                  <a:lnTo>
                    <a:pt x="15811" y="15145"/>
                  </a:lnTo>
                  <a:lnTo>
                    <a:pt x="15716" y="15145"/>
                  </a:lnTo>
                  <a:lnTo>
                    <a:pt x="15621" y="15145"/>
                  </a:lnTo>
                  <a:lnTo>
                    <a:pt x="15430" y="15145"/>
                  </a:lnTo>
                  <a:lnTo>
                    <a:pt x="15335" y="15050"/>
                  </a:lnTo>
                  <a:lnTo>
                    <a:pt x="15240" y="15050"/>
                  </a:lnTo>
                  <a:lnTo>
                    <a:pt x="15145" y="15050"/>
                  </a:lnTo>
                  <a:lnTo>
                    <a:pt x="15049" y="15050"/>
                  </a:lnTo>
                  <a:lnTo>
                    <a:pt x="14954" y="15050"/>
                  </a:lnTo>
                  <a:lnTo>
                    <a:pt x="14859" y="14954"/>
                  </a:lnTo>
                  <a:lnTo>
                    <a:pt x="14764" y="14954"/>
                  </a:lnTo>
                  <a:lnTo>
                    <a:pt x="14668" y="14954"/>
                  </a:lnTo>
                  <a:lnTo>
                    <a:pt x="14573" y="14859"/>
                  </a:lnTo>
                  <a:lnTo>
                    <a:pt x="14478" y="14859"/>
                  </a:lnTo>
                  <a:lnTo>
                    <a:pt x="14383" y="14764"/>
                  </a:lnTo>
                  <a:lnTo>
                    <a:pt x="14288" y="14764"/>
                  </a:lnTo>
                  <a:lnTo>
                    <a:pt x="667" y="6858"/>
                  </a:lnTo>
                  <a:lnTo>
                    <a:pt x="571" y="6858"/>
                  </a:lnTo>
                  <a:lnTo>
                    <a:pt x="571" y="6763"/>
                  </a:lnTo>
                  <a:lnTo>
                    <a:pt x="476" y="6763"/>
                  </a:lnTo>
                  <a:lnTo>
                    <a:pt x="381" y="6668"/>
                  </a:lnTo>
                  <a:lnTo>
                    <a:pt x="286" y="6572"/>
                  </a:lnTo>
                  <a:lnTo>
                    <a:pt x="286" y="6572"/>
                  </a:lnTo>
                  <a:lnTo>
                    <a:pt x="190" y="6477"/>
                  </a:lnTo>
                  <a:lnTo>
                    <a:pt x="190" y="6477"/>
                  </a:lnTo>
                  <a:lnTo>
                    <a:pt x="95" y="6382"/>
                  </a:lnTo>
                  <a:lnTo>
                    <a:pt x="95" y="6287"/>
                  </a:lnTo>
                  <a:lnTo>
                    <a:pt x="95" y="6287"/>
                  </a:lnTo>
                  <a:lnTo>
                    <a:pt x="95" y="6191"/>
                  </a:lnTo>
                  <a:lnTo>
                    <a:pt x="0" y="6096"/>
                  </a:lnTo>
                  <a:lnTo>
                    <a:pt x="0" y="4953"/>
                  </a:lnTo>
                  <a:lnTo>
                    <a:pt x="95" y="4953"/>
                  </a:lnTo>
                  <a:lnTo>
                    <a:pt x="95" y="5048"/>
                  </a:lnTo>
                  <a:lnTo>
                    <a:pt x="95" y="5144"/>
                  </a:lnTo>
                  <a:lnTo>
                    <a:pt x="95" y="5144"/>
                  </a:lnTo>
                  <a:lnTo>
                    <a:pt x="190" y="5239"/>
                  </a:lnTo>
                  <a:lnTo>
                    <a:pt x="190" y="5334"/>
                  </a:lnTo>
                  <a:lnTo>
                    <a:pt x="286" y="5334"/>
                  </a:lnTo>
                  <a:lnTo>
                    <a:pt x="286" y="5429"/>
                  </a:lnTo>
                  <a:lnTo>
                    <a:pt x="381" y="5429"/>
                  </a:lnTo>
                  <a:lnTo>
                    <a:pt x="476" y="5525"/>
                  </a:lnTo>
                  <a:lnTo>
                    <a:pt x="571" y="5620"/>
                  </a:lnTo>
                  <a:lnTo>
                    <a:pt x="571" y="5620"/>
                  </a:lnTo>
                  <a:lnTo>
                    <a:pt x="667" y="5715"/>
                  </a:lnTo>
                  <a:lnTo>
                    <a:pt x="14288" y="13525"/>
                  </a:lnTo>
                  <a:lnTo>
                    <a:pt x="14383" y="13621"/>
                  </a:lnTo>
                  <a:lnTo>
                    <a:pt x="14478" y="13621"/>
                  </a:lnTo>
                  <a:lnTo>
                    <a:pt x="14573" y="13716"/>
                  </a:lnTo>
                  <a:lnTo>
                    <a:pt x="14668" y="13716"/>
                  </a:lnTo>
                  <a:lnTo>
                    <a:pt x="14764" y="13716"/>
                  </a:lnTo>
                  <a:lnTo>
                    <a:pt x="14859" y="13811"/>
                  </a:lnTo>
                  <a:lnTo>
                    <a:pt x="14954" y="13811"/>
                  </a:lnTo>
                  <a:lnTo>
                    <a:pt x="15049" y="13811"/>
                  </a:lnTo>
                  <a:lnTo>
                    <a:pt x="15145" y="13811"/>
                  </a:lnTo>
                  <a:lnTo>
                    <a:pt x="15240" y="13906"/>
                  </a:lnTo>
                  <a:lnTo>
                    <a:pt x="15335" y="13906"/>
                  </a:lnTo>
                  <a:lnTo>
                    <a:pt x="15430" y="13906"/>
                  </a:lnTo>
                  <a:lnTo>
                    <a:pt x="15621" y="13906"/>
                  </a:lnTo>
                  <a:lnTo>
                    <a:pt x="15716" y="13906"/>
                  </a:lnTo>
                  <a:lnTo>
                    <a:pt x="15811" y="13906"/>
                  </a:lnTo>
                  <a:lnTo>
                    <a:pt x="15907" y="13906"/>
                  </a:lnTo>
                  <a:lnTo>
                    <a:pt x="16002" y="13906"/>
                  </a:lnTo>
                  <a:lnTo>
                    <a:pt x="16097" y="13906"/>
                  </a:lnTo>
                  <a:lnTo>
                    <a:pt x="16288" y="13906"/>
                  </a:lnTo>
                  <a:lnTo>
                    <a:pt x="16383" y="13906"/>
                  </a:lnTo>
                  <a:lnTo>
                    <a:pt x="16478" y="13906"/>
                  </a:lnTo>
                  <a:lnTo>
                    <a:pt x="16573" y="13906"/>
                  </a:lnTo>
                  <a:lnTo>
                    <a:pt x="16669" y="13811"/>
                  </a:lnTo>
                  <a:lnTo>
                    <a:pt x="16764" y="13811"/>
                  </a:lnTo>
                  <a:lnTo>
                    <a:pt x="16859" y="13811"/>
                  </a:lnTo>
                  <a:lnTo>
                    <a:pt x="16954" y="13811"/>
                  </a:lnTo>
                  <a:lnTo>
                    <a:pt x="17050" y="13716"/>
                  </a:lnTo>
                  <a:lnTo>
                    <a:pt x="17145" y="13716"/>
                  </a:lnTo>
                  <a:lnTo>
                    <a:pt x="17240" y="13716"/>
                  </a:lnTo>
                  <a:lnTo>
                    <a:pt x="17335" y="13621"/>
                  </a:lnTo>
                  <a:lnTo>
                    <a:pt x="17431" y="13621"/>
                  </a:lnTo>
                  <a:lnTo>
                    <a:pt x="17526" y="13525"/>
                  </a:lnTo>
                  <a:lnTo>
                    <a:pt x="39719" y="762"/>
                  </a:lnTo>
                  <a:lnTo>
                    <a:pt x="39719" y="762"/>
                  </a:lnTo>
                  <a:lnTo>
                    <a:pt x="39815" y="667"/>
                  </a:lnTo>
                  <a:lnTo>
                    <a:pt x="39910" y="572"/>
                  </a:lnTo>
                  <a:lnTo>
                    <a:pt x="40005" y="572"/>
                  </a:lnTo>
                  <a:lnTo>
                    <a:pt x="40005" y="476"/>
                  </a:lnTo>
                  <a:lnTo>
                    <a:pt x="40100" y="476"/>
                  </a:lnTo>
                  <a:lnTo>
                    <a:pt x="40100" y="381"/>
                  </a:lnTo>
                  <a:lnTo>
                    <a:pt x="40195" y="286"/>
                  </a:lnTo>
                  <a:lnTo>
                    <a:pt x="40195" y="286"/>
                  </a:lnTo>
                  <a:lnTo>
                    <a:pt x="40291" y="191"/>
                  </a:lnTo>
                  <a:lnTo>
                    <a:pt x="40291" y="95"/>
                  </a:lnTo>
                  <a:lnTo>
                    <a:pt x="40291" y="95"/>
                  </a:lnTo>
                  <a:close/>
                </a:path>
              </a:pathLst>
            </a:custGeom>
            <a:solidFill>
              <a:srgbClr val="415A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4">
              <a:extLst>
                <a:ext uri="{FF2B5EF4-FFF2-40B4-BE49-F238E27FC236}">
                  <a16:creationId xmlns:a16="http://schemas.microsoft.com/office/drawing/2014/main" id="{FD995EB1-DB71-473E-98B0-95F7782BD007}"/>
                </a:ext>
              </a:extLst>
            </p:cNvPr>
            <p:cNvSpPr/>
            <p:nvPr/>
          </p:nvSpPr>
          <p:spPr>
            <a:xfrm>
              <a:off x="1840213" y="1989365"/>
              <a:ext cx="580869" cy="337962"/>
            </a:xfrm>
            <a:custGeom>
              <a:avLst/>
              <a:gdLst>
                <a:gd name="connsiteX0" fmla="*/ 643 w 40243"/>
                <a:gd name="connsiteY0" fmla="*/ 13121 h 23193"/>
                <a:gd name="connsiteX1" fmla="*/ 22741 w 40243"/>
                <a:gd name="connsiteY1" fmla="*/ 357 h 23193"/>
                <a:gd name="connsiteX2" fmla="*/ 25979 w 40243"/>
                <a:gd name="connsiteY2" fmla="*/ 357 h 23193"/>
                <a:gd name="connsiteX3" fmla="*/ 39600 w 40243"/>
                <a:gd name="connsiteY3" fmla="*/ 8168 h 23193"/>
                <a:gd name="connsiteX4" fmla="*/ 39600 w 40243"/>
                <a:gd name="connsiteY4" fmla="*/ 10073 h 23193"/>
                <a:gd name="connsiteX5" fmla="*/ 17502 w 40243"/>
                <a:gd name="connsiteY5" fmla="*/ 22836 h 23193"/>
                <a:gd name="connsiteX6" fmla="*/ 14264 w 40243"/>
                <a:gd name="connsiteY6" fmla="*/ 22836 h 23193"/>
                <a:gd name="connsiteX7" fmla="*/ 643 w 40243"/>
                <a:gd name="connsiteY7" fmla="*/ 15026 h 23193"/>
                <a:gd name="connsiteX8" fmla="*/ 643 w 40243"/>
                <a:gd name="connsiteY8" fmla="*/ 13121 h 23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243" h="23193">
                  <a:moveTo>
                    <a:pt x="643" y="13121"/>
                  </a:moveTo>
                  <a:lnTo>
                    <a:pt x="22741" y="357"/>
                  </a:lnTo>
                  <a:cubicBezTo>
                    <a:pt x="23598" y="-119"/>
                    <a:pt x="25122" y="-119"/>
                    <a:pt x="25979" y="357"/>
                  </a:cubicBezTo>
                  <a:lnTo>
                    <a:pt x="39600" y="8168"/>
                  </a:lnTo>
                  <a:cubicBezTo>
                    <a:pt x="40457" y="8644"/>
                    <a:pt x="40457" y="9501"/>
                    <a:pt x="39600" y="10073"/>
                  </a:cubicBezTo>
                  <a:lnTo>
                    <a:pt x="17502" y="22836"/>
                  </a:lnTo>
                  <a:cubicBezTo>
                    <a:pt x="16645" y="23312"/>
                    <a:pt x="15121" y="23312"/>
                    <a:pt x="14264" y="22836"/>
                  </a:cubicBezTo>
                  <a:lnTo>
                    <a:pt x="643" y="15026"/>
                  </a:lnTo>
                  <a:cubicBezTo>
                    <a:pt x="-214" y="14454"/>
                    <a:pt x="-214" y="13597"/>
                    <a:pt x="643" y="13121"/>
                  </a:cubicBezTo>
                  <a:close/>
                </a:path>
              </a:pathLst>
            </a:custGeom>
            <a:solidFill>
              <a:srgbClr val="34485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4">
              <a:extLst>
                <a:ext uri="{FF2B5EF4-FFF2-40B4-BE49-F238E27FC236}">
                  <a16:creationId xmlns:a16="http://schemas.microsoft.com/office/drawing/2014/main" id="{1CF4006F-283A-4F9F-BC8C-DA3A277532FB}"/>
                </a:ext>
              </a:extLst>
            </p:cNvPr>
            <p:cNvSpPr/>
            <p:nvPr/>
          </p:nvSpPr>
          <p:spPr>
            <a:xfrm>
              <a:off x="2125834" y="2155570"/>
              <a:ext cx="153982" cy="90213"/>
            </a:xfrm>
            <a:custGeom>
              <a:avLst/>
              <a:gdLst>
                <a:gd name="connsiteX0" fmla="*/ 4667 w 10668"/>
                <a:gd name="connsiteY0" fmla="*/ 6191 h 6191"/>
                <a:gd name="connsiteX1" fmla="*/ 10668 w 10668"/>
                <a:gd name="connsiteY1" fmla="*/ 2667 h 6191"/>
                <a:gd name="connsiteX2" fmla="*/ 6096 w 10668"/>
                <a:gd name="connsiteY2" fmla="*/ 0 h 6191"/>
                <a:gd name="connsiteX3" fmla="*/ 0 w 10668"/>
                <a:gd name="connsiteY3" fmla="*/ 3524 h 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68" h="6191">
                  <a:moveTo>
                    <a:pt x="4667" y="6191"/>
                  </a:moveTo>
                  <a:lnTo>
                    <a:pt x="10668" y="2667"/>
                  </a:lnTo>
                  <a:lnTo>
                    <a:pt x="6096" y="0"/>
                  </a:lnTo>
                  <a:lnTo>
                    <a:pt x="0" y="3524"/>
                  </a:lnTo>
                  <a:close/>
                </a:path>
              </a:pathLst>
            </a:custGeom>
            <a:solidFill>
              <a:srgbClr val="415A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4">
              <a:extLst>
                <a:ext uri="{FF2B5EF4-FFF2-40B4-BE49-F238E27FC236}">
                  <a16:creationId xmlns:a16="http://schemas.microsoft.com/office/drawing/2014/main" id="{6FABCFAE-50A2-4A83-BAA4-DE42F902B2D7}"/>
                </a:ext>
              </a:extLst>
            </p:cNvPr>
            <p:cNvSpPr/>
            <p:nvPr/>
          </p:nvSpPr>
          <p:spPr>
            <a:xfrm>
              <a:off x="1884367" y="2010887"/>
              <a:ext cx="423971" cy="251901"/>
            </a:xfrm>
            <a:custGeom>
              <a:avLst/>
              <a:gdLst>
                <a:gd name="connsiteX0" fmla="*/ 346 w 29373"/>
                <a:gd name="connsiteY0" fmla="*/ 12025 h 17287"/>
                <a:gd name="connsiteX1" fmla="*/ 2061 w 29373"/>
                <a:gd name="connsiteY1" fmla="*/ 10978 h 17287"/>
                <a:gd name="connsiteX2" fmla="*/ 4728 w 29373"/>
                <a:gd name="connsiteY2" fmla="*/ 9454 h 17287"/>
                <a:gd name="connsiteX3" fmla="*/ 7490 w 29373"/>
                <a:gd name="connsiteY3" fmla="*/ 7834 h 17287"/>
                <a:gd name="connsiteX4" fmla="*/ 8823 w 29373"/>
                <a:gd name="connsiteY4" fmla="*/ 7072 h 17287"/>
                <a:gd name="connsiteX5" fmla="*/ 8919 w 29373"/>
                <a:gd name="connsiteY5" fmla="*/ 6977 h 17287"/>
                <a:gd name="connsiteX6" fmla="*/ 10633 w 29373"/>
                <a:gd name="connsiteY6" fmla="*/ 5929 h 17287"/>
                <a:gd name="connsiteX7" fmla="*/ 13300 w 29373"/>
                <a:gd name="connsiteY7" fmla="*/ 4405 h 17287"/>
                <a:gd name="connsiteX8" fmla="*/ 16062 w 29373"/>
                <a:gd name="connsiteY8" fmla="*/ 2786 h 17287"/>
                <a:gd name="connsiteX9" fmla="*/ 19682 w 29373"/>
                <a:gd name="connsiteY9" fmla="*/ 691 h 17287"/>
                <a:gd name="connsiteX10" fmla="*/ 20444 w 29373"/>
                <a:gd name="connsiteY10" fmla="*/ 214 h 17287"/>
                <a:gd name="connsiteX11" fmla="*/ 22158 w 29373"/>
                <a:gd name="connsiteY11" fmla="*/ 214 h 17287"/>
                <a:gd name="connsiteX12" fmla="*/ 29016 w 29373"/>
                <a:gd name="connsiteY12" fmla="*/ 4215 h 17287"/>
                <a:gd name="connsiteX13" fmla="*/ 29016 w 29373"/>
                <a:gd name="connsiteY13" fmla="*/ 5263 h 17287"/>
                <a:gd name="connsiteX14" fmla="*/ 20539 w 29373"/>
                <a:gd name="connsiteY14" fmla="*/ 10216 h 17287"/>
                <a:gd name="connsiteX15" fmla="*/ 20444 w 29373"/>
                <a:gd name="connsiteY15" fmla="*/ 10311 h 17287"/>
                <a:gd name="connsiteX16" fmla="*/ 9014 w 29373"/>
                <a:gd name="connsiteY16" fmla="*/ 17074 h 17287"/>
                <a:gd name="connsiteX17" fmla="*/ 7299 w 29373"/>
                <a:gd name="connsiteY17" fmla="*/ 17074 h 17287"/>
                <a:gd name="connsiteX18" fmla="*/ 441 w 29373"/>
                <a:gd name="connsiteY18" fmla="*/ 13073 h 17287"/>
                <a:gd name="connsiteX19" fmla="*/ 346 w 29373"/>
                <a:gd name="connsiteY19" fmla="*/ 12025 h 1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373" h="17287">
                  <a:moveTo>
                    <a:pt x="346" y="12025"/>
                  </a:moveTo>
                  <a:lnTo>
                    <a:pt x="2061" y="10978"/>
                  </a:lnTo>
                  <a:lnTo>
                    <a:pt x="4728" y="9454"/>
                  </a:lnTo>
                  <a:lnTo>
                    <a:pt x="7490" y="7834"/>
                  </a:lnTo>
                  <a:lnTo>
                    <a:pt x="8823" y="7072"/>
                  </a:lnTo>
                  <a:cubicBezTo>
                    <a:pt x="8823" y="7072"/>
                    <a:pt x="8919" y="7072"/>
                    <a:pt x="8919" y="6977"/>
                  </a:cubicBezTo>
                  <a:lnTo>
                    <a:pt x="10633" y="5929"/>
                  </a:lnTo>
                  <a:lnTo>
                    <a:pt x="13300" y="4405"/>
                  </a:lnTo>
                  <a:lnTo>
                    <a:pt x="16062" y="2786"/>
                  </a:lnTo>
                  <a:lnTo>
                    <a:pt x="19682" y="691"/>
                  </a:lnTo>
                  <a:lnTo>
                    <a:pt x="20444" y="214"/>
                  </a:lnTo>
                  <a:cubicBezTo>
                    <a:pt x="20920" y="-71"/>
                    <a:pt x="21682" y="-71"/>
                    <a:pt x="22158" y="214"/>
                  </a:cubicBezTo>
                  <a:lnTo>
                    <a:pt x="29016" y="4215"/>
                  </a:lnTo>
                  <a:cubicBezTo>
                    <a:pt x="29493" y="4501"/>
                    <a:pt x="29493" y="4977"/>
                    <a:pt x="29016" y="5263"/>
                  </a:cubicBezTo>
                  <a:lnTo>
                    <a:pt x="20539" y="10216"/>
                  </a:lnTo>
                  <a:cubicBezTo>
                    <a:pt x="20539" y="10216"/>
                    <a:pt x="20444" y="10216"/>
                    <a:pt x="20444" y="10311"/>
                  </a:cubicBezTo>
                  <a:lnTo>
                    <a:pt x="9014" y="17074"/>
                  </a:lnTo>
                  <a:cubicBezTo>
                    <a:pt x="8538" y="17359"/>
                    <a:pt x="7776" y="17359"/>
                    <a:pt x="7299" y="17074"/>
                  </a:cubicBezTo>
                  <a:lnTo>
                    <a:pt x="441" y="13073"/>
                  </a:lnTo>
                  <a:cubicBezTo>
                    <a:pt x="-130" y="12787"/>
                    <a:pt x="-130" y="12311"/>
                    <a:pt x="346" y="12025"/>
                  </a:cubicBezTo>
                  <a:close/>
                </a:path>
              </a:pathLst>
            </a:custGeom>
            <a:solidFill>
              <a:srgbClr val="3D56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8" name="Graphic 4">
              <a:extLst>
                <a:ext uri="{FF2B5EF4-FFF2-40B4-BE49-F238E27FC236}">
                  <a16:creationId xmlns:a16="http://schemas.microsoft.com/office/drawing/2014/main" id="{4418E888-C159-419A-9B22-C416B0935F2E}"/>
                </a:ext>
              </a:extLst>
            </p:cNvPr>
            <p:cNvGrpSpPr/>
            <p:nvPr/>
          </p:nvGrpSpPr>
          <p:grpSpPr>
            <a:xfrm>
              <a:off x="1910666" y="2033779"/>
              <a:ext cx="369829" cy="215821"/>
              <a:chOff x="5830839" y="3321962"/>
              <a:chExt cx="25622" cy="14811"/>
            </a:xfrm>
            <a:solidFill>
              <a:srgbClr val="2C3E50"/>
            </a:solidFill>
          </p:grpSpPr>
          <p:sp>
            <p:nvSpPr>
              <p:cNvPr id="53" name="Freeform 356">
                <a:extLst>
                  <a:ext uri="{FF2B5EF4-FFF2-40B4-BE49-F238E27FC236}">
                    <a16:creationId xmlns:a16="http://schemas.microsoft.com/office/drawing/2014/main" id="{89A9626A-5324-46D0-86A5-998487CB4869}"/>
                  </a:ext>
                </a:extLst>
              </p:cNvPr>
              <p:cNvSpPr/>
              <p:nvPr/>
            </p:nvSpPr>
            <p:spPr>
              <a:xfrm>
                <a:off x="5838078" y="3330916"/>
                <a:ext cx="2952" cy="1666"/>
              </a:xfrm>
              <a:custGeom>
                <a:avLst/>
                <a:gdLst>
                  <a:gd name="connsiteX0" fmla="*/ 143 w 2952"/>
                  <a:gd name="connsiteY0" fmla="*/ 643 h 1666"/>
                  <a:gd name="connsiteX1" fmla="*/ 1095 w 2952"/>
                  <a:gd name="connsiteY1" fmla="*/ 71 h 1666"/>
                  <a:gd name="connsiteX2" fmla="*/ 1857 w 2952"/>
                  <a:gd name="connsiteY2" fmla="*/ 71 h 1666"/>
                  <a:gd name="connsiteX3" fmla="*/ 2810 w 2952"/>
                  <a:gd name="connsiteY3" fmla="*/ 643 h 1666"/>
                  <a:gd name="connsiteX4" fmla="*/ 2810 w 2952"/>
                  <a:gd name="connsiteY4" fmla="*/ 1024 h 1666"/>
                  <a:gd name="connsiteX5" fmla="*/ 1857 w 2952"/>
                  <a:gd name="connsiteY5" fmla="*/ 1595 h 1666"/>
                  <a:gd name="connsiteX6" fmla="*/ 1095 w 2952"/>
                  <a:gd name="connsiteY6" fmla="*/ 1595 h 1666"/>
                  <a:gd name="connsiteX7" fmla="*/ 143 w 2952"/>
                  <a:gd name="connsiteY7" fmla="*/ 1024 h 1666"/>
                  <a:gd name="connsiteX8" fmla="*/ 143 w 2952"/>
                  <a:gd name="connsiteY8" fmla="*/ 643 h 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2" h="1666">
                    <a:moveTo>
                      <a:pt x="143" y="643"/>
                    </a:moveTo>
                    <a:lnTo>
                      <a:pt x="1095" y="71"/>
                    </a:lnTo>
                    <a:cubicBezTo>
                      <a:pt x="1286" y="-24"/>
                      <a:pt x="1667" y="-24"/>
                      <a:pt x="1857" y="71"/>
                    </a:cubicBezTo>
                    <a:lnTo>
                      <a:pt x="2810" y="643"/>
                    </a:lnTo>
                    <a:cubicBezTo>
                      <a:pt x="3000" y="738"/>
                      <a:pt x="3000" y="929"/>
                      <a:pt x="2810" y="1024"/>
                    </a:cubicBezTo>
                    <a:lnTo>
                      <a:pt x="1857" y="1595"/>
                    </a:lnTo>
                    <a:cubicBezTo>
                      <a:pt x="1667" y="1691"/>
                      <a:pt x="1381" y="1691"/>
                      <a:pt x="1095" y="1595"/>
                    </a:cubicBezTo>
                    <a:lnTo>
                      <a:pt x="143" y="1024"/>
                    </a:lnTo>
                    <a:cubicBezTo>
                      <a:pt x="-48" y="929"/>
                      <a:pt x="-48" y="738"/>
                      <a:pt x="143" y="643"/>
                    </a:cubicBezTo>
                    <a:close/>
                  </a:path>
                </a:pathLst>
              </a:custGeom>
              <a:solidFill>
                <a:srgbClr val="2C3E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 357">
                <a:extLst>
                  <a:ext uri="{FF2B5EF4-FFF2-40B4-BE49-F238E27FC236}">
                    <a16:creationId xmlns:a16="http://schemas.microsoft.com/office/drawing/2014/main" id="{475CCBAA-0331-4D2F-A88A-529F113AE90F}"/>
                  </a:ext>
                </a:extLst>
              </p:cNvPr>
              <p:cNvSpPr/>
              <p:nvPr/>
            </p:nvSpPr>
            <p:spPr>
              <a:xfrm>
                <a:off x="5833220" y="3333678"/>
                <a:ext cx="2952" cy="1666"/>
              </a:xfrm>
              <a:custGeom>
                <a:avLst/>
                <a:gdLst>
                  <a:gd name="connsiteX0" fmla="*/ 1095 w 2952"/>
                  <a:gd name="connsiteY0" fmla="*/ 71 h 1666"/>
                  <a:gd name="connsiteX1" fmla="*/ 143 w 2952"/>
                  <a:gd name="connsiteY1" fmla="*/ 643 h 1666"/>
                  <a:gd name="connsiteX2" fmla="*/ 143 w 2952"/>
                  <a:gd name="connsiteY2" fmla="*/ 1024 h 1666"/>
                  <a:gd name="connsiteX3" fmla="*/ 1095 w 2952"/>
                  <a:gd name="connsiteY3" fmla="*/ 1595 h 1666"/>
                  <a:gd name="connsiteX4" fmla="*/ 1857 w 2952"/>
                  <a:gd name="connsiteY4" fmla="*/ 1595 h 1666"/>
                  <a:gd name="connsiteX5" fmla="*/ 2810 w 2952"/>
                  <a:gd name="connsiteY5" fmla="*/ 1024 h 1666"/>
                  <a:gd name="connsiteX6" fmla="*/ 2810 w 2952"/>
                  <a:gd name="connsiteY6" fmla="*/ 643 h 1666"/>
                  <a:gd name="connsiteX7" fmla="*/ 1857 w 2952"/>
                  <a:gd name="connsiteY7" fmla="*/ 71 h 1666"/>
                  <a:gd name="connsiteX8" fmla="*/ 1095 w 2952"/>
                  <a:gd name="connsiteY8" fmla="*/ 71 h 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2" h="1666">
                    <a:moveTo>
                      <a:pt x="1095" y="71"/>
                    </a:moveTo>
                    <a:lnTo>
                      <a:pt x="143" y="643"/>
                    </a:lnTo>
                    <a:cubicBezTo>
                      <a:pt x="-48" y="738"/>
                      <a:pt x="-48" y="929"/>
                      <a:pt x="143" y="1024"/>
                    </a:cubicBezTo>
                    <a:lnTo>
                      <a:pt x="1095" y="1595"/>
                    </a:lnTo>
                    <a:cubicBezTo>
                      <a:pt x="1286" y="1691"/>
                      <a:pt x="1667" y="1691"/>
                      <a:pt x="1857" y="1595"/>
                    </a:cubicBezTo>
                    <a:lnTo>
                      <a:pt x="2810" y="1024"/>
                    </a:lnTo>
                    <a:cubicBezTo>
                      <a:pt x="3000" y="929"/>
                      <a:pt x="3000" y="738"/>
                      <a:pt x="2810" y="643"/>
                    </a:cubicBezTo>
                    <a:lnTo>
                      <a:pt x="1857" y="71"/>
                    </a:lnTo>
                    <a:cubicBezTo>
                      <a:pt x="1667" y="-24"/>
                      <a:pt x="1381" y="-24"/>
                      <a:pt x="1095" y="71"/>
                    </a:cubicBezTo>
                    <a:close/>
                  </a:path>
                </a:pathLst>
              </a:custGeom>
              <a:solidFill>
                <a:srgbClr val="2C3E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358">
                <a:extLst>
                  <a:ext uri="{FF2B5EF4-FFF2-40B4-BE49-F238E27FC236}">
                    <a16:creationId xmlns:a16="http://schemas.microsoft.com/office/drawing/2014/main" id="{DD77D66B-4F77-4399-9267-8B18DFA242E3}"/>
                  </a:ext>
                </a:extLst>
              </p:cNvPr>
              <p:cNvSpPr/>
              <p:nvPr/>
            </p:nvSpPr>
            <p:spPr>
              <a:xfrm>
                <a:off x="5835697" y="3335107"/>
                <a:ext cx="2952" cy="1666"/>
              </a:xfrm>
              <a:custGeom>
                <a:avLst/>
                <a:gdLst>
                  <a:gd name="connsiteX0" fmla="*/ 1095 w 2952"/>
                  <a:gd name="connsiteY0" fmla="*/ 71 h 1666"/>
                  <a:gd name="connsiteX1" fmla="*/ 143 w 2952"/>
                  <a:gd name="connsiteY1" fmla="*/ 643 h 1666"/>
                  <a:gd name="connsiteX2" fmla="*/ 143 w 2952"/>
                  <a:gd name="connsiteY2" fmla="*/ 1024 h 1666"/>
                  <a:gd name="connsiteX3" fmla="*/ 1095 w 2952"/>
                  <a:gd name="connsiteY3" fmla="*/ 1595 h 1666"/>
                  <a:gd name="connsiteX4" fmla="*/ 1857 w 2952"/>
                  <a:gd name="connsiteY4" fmla="*/ 1595 h 1666"/>
                  <a:gd name="connsiteX5" fmla="*/ 2810 w 2952"/>
                  <a:gd name="connsiteY5" fmla="*/ 1024 h 1666"/>
                  <a:gd name="connsiteX6" fmla="*/ 2810 w 2952"/>
                  <a:gd name="connsiteY6" fmla="*/ 643 h 1666"/>
                  <a:gd name="connsiteX7" fmla="*/ 1857 w 2952"/>
                  <a:gd name="connsiteY7" fmla="*/ 71 h 1666"/>
                  <a:gd name="connsiteX8" fmla="*/ 1095 w 2952"/>
                  <a:gd name="connsiteY8" fmla="*/ 71 h 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2" h="1666">
                    <a:moveTo>
                      <a:pt x="1095" y="71"/>
                    </a:moveTo>
                    <a:lnTo>
                      <a:pt x="143" y="643"/>
                    </a:lnTo>
                    <a:cubicBezTo>
                      <a:pt x="-48" y="738"/>
                      <a:pt x="-48" y="929"/>
                      <a:pt x="143" y="1024"/>
                    </a:cubicBezTo>
                    <a:lnTo>
                      <a:pt x="1095" y="1595"/>
                    </a:lnTo>
                    <a:cubicBezTo>
                      <a:pt x="1286" y="1691"/>
                      <a:pt x="1667" y="1691"/>
                      <a:pt x="1857" y="1595"/>
                    </a:cubicBezTo>
                    <a:lnTo>
                      <a:pt x="2810" y="1024"/>
                    </a:lnTo>
                    <a:cubicBezTo>
                      <a:pt x="3000" y="929"/>
                      <a:pt x="3000" y="738"/>
                      <a:pt x="2810" y="643"/>
                    </a:cubicBezTo>
                    <a:lnTo>
                      <a:pt x="1857" y="71"/>
                    </a:lnTo>
                    <a:cubicBezTo>
                      <a:pt x="1667" y="-24"/>
                      <a:pt x="1286" y="-24"/>
                      <a:pt x="1095" y="71"/>
                    </a:cubicBezTo>
                    <a:close/>
                  </a:path>
                </a:pathLst>
              </a:custGeom>
              <a:solidFill>
                <a:srgbClr val="2C3E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 359">
                <a:extLst>
                  <a:ext uri="{FF2B5EF4-FFF2-40B4-BE49-F238E27FC236}">
                    <a16:creationId xmlns:a16="http://schemas.microsoft.com/office/drawing/2014/main" id="{E4C254DA-D92F-40EC-9981-D15FA709DD46}"/>
                  </a:ext>
                </a:extLst>
              </p:cNvPr>
              <p:cNvSpPr/>
              <p:nvPr/>
            </p:nvSpPr>
            <p:spPr>
              <a:xfrm>
                <a:off x="5833220" y="3330916"/>
                <a:ext cx="2952" cy="1666"/>
              </a:xfrm>
              <a:custGeom>
                <a:avLst/>
                <a:gdLst>
                  <a:gd name="connsiteX0" fmla="*/ 1857 w 2952"/>
                  <a:gd name="connsiteY0" fmla="*/ 1595 h 1666"/>
                  <a:gd name="connsiteX1" fmla="*/ 2810 w 2952"/>
                  <a:gd name="connsiteY1" fmla="*/ 1024 h 1666"/>
                  <a:gd name="connsiteX2" fmla="*/ 2810 w 2952"/>
                  <a:gd name="connsiteY2" fmla="*/ 643 h 1666"/>
                  <a:gd name="connsiteX3" fmla="*/ 1857 w 2952"/>
                  <a:gd name="connsiteY3" fmla="*/ 71 h 1666"/>
                  <a:gd name="connsiteX4" fmla="*/ 1095 w 2952"/>
                  <a:gd name="connsiteY4" fmla="*/ 71 h 1666"/>
                  <a:gd name="connsiteX5" fmla="*/ 143 w 2952"/>
                  <a:gd name="connsiteY5" fmla="*/ 643 h 1666"/>
                  <a:gd name="connsiteX6" fmla="*/ 143 w 2952"/>
                  <a:gd name="connsiteY6" fmla="*/ 1024 h 1666"/>
                  <a:gd name="connsiteX7" fmla="*/ 1095 w 2952"/>
                  <a:gd name="connsiteY7" fmla="*/ 1595 h 1666"/>
                  <a:gd name="connsiteX8" fmla="*/ 1857 w 2952"/>
                  <a:gd name="connsiteY8" fmla="*/ 1595 h 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2" h="1666">
                    <a:moveTo>
                      <a:pt x="1857" y="1595"/>
                    </a:moveTo>
                    <a:lnTo>
                      <a:pt x="2810" y="1024"/>
                    </a:lnTo>
                    <a:cubicBezTo>
                      <a:pt x="3000" y="929"/>
                      <a:pt x="3000" y="738"/>
                      <a:pt x="2810" y="643"/>
                    </a:cubicBezTo>
                    <a:lnTo>
                      <a:pt x="1857" y="71"/>
                    </a:lnTo>
                    <a:cubicBezTo>
                      <a:pt x="1667" y="-24"/>
                      <a:pt x="1286" y="-24"/>
                      <a:pt x="1095" y="71"/>
                    </a:cubicBezTo>
                    <a:lnTo>
                      <a:pt x="143" y="643"/>
                    </a:lnTo>
                    <a:cubicBezTo>
                      <a:pt x="-48" y="738"/>
                      <a:pt x="-48" y="929"/>
                      <a:pt x="143" y="1024"/>
                    </a:cubicBezTo>
                    <a:lnTo>
                      <a:pt x="1095" y="1595"/>
                    </a:lnTo>
                    <a:cubicBezTo>
                      <a:pt x="1381" y="1691"/>
                      <a:pt x="1667" y="1691"/>
                      <a:pt x="1857" y="1595"/>
                    </a:cubicBezTo>
                    <a:close/>
                  </a:path>
                </a:pathLst>
              </a:custGeom>
              <a:solidFill>
                <a:srgbClr val="2C3E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 360">
                <a:extLst>
                  <a:ext uri="{FF2B5EF4-FFF2-40B4-BE49-F238E27FC236}">
                    <a16:creationId xmlns:a16="http://schemas.microsoft.com/office/drawing/2014/main" id="{254C48C6-FA7A-4DE9-9F47-67001C7CFD82}"/>
                  </a:ext>
                </a:extLst>
              </p:cNvPr>
              <p:cNvSpPr/>
              <p:nvPr/>
            </p:nvSpPr>
            <p:spPr>
              <a:xfrm>
                <a:off x="5835697" y="3329487"/>
                <a:ext cx="2952" cy="1666"/>
              </a:xfrm>
              <a:custGeom>
                <a:avLst/>
                <a:gdLst>
                  <a:gd name="connsiteX0" fmla="*/ 1857 w 2952"/>
                  <a:gd name="connsiteY0" fmla="*/ 1595 h 1666"/>
                  <a:gd name="connsiteX1" fmla="*/ 2810 w 2952"/>
                  <a:gd name="connsiteY1" fmla="*/ 1024 h 1666"/>
                  <a:gd name="connsiteX2" fmla="*/ 2810 w 2952"/>
                  <a:gd name="connsiteY2" fmla="*/ 643 h 1666"/>
                  <a:gd name="connsiteX3" fmla="*/ 1857 w 2952"/>
                  <a:gd name="connsiteY3" fmla="*/ 71 h 1666"/>
                  <a:gd name="connsiteX4" fmla="*/ 1095 w 2952"/>
                  <a:gd name="connsiteY4" fmla="*/ 71 h 1666"/>
                  <a:gd name="connsiteX5" fmla="*/ 143 w 2952"/>
                  <a:gd name="connsiteY5" fmla="*/ 643 h 1666"/>
                  <a:gd name="connsiteX6" fmla="*/ 143 w 2952"/>
                  <a:gd name="connsiteY6" fmla="*/ 1024 h 1666"/>
                  <a:gd name="connsiteX7" fmla="*/ 1095 w 2952"/>
                  <a:gd name="connsiteY7" fmla="*/ 1595 h 1666"/>
                  <a:gd name="connsiteX8" fmla="*/ 1857 w 2952"/>
                  <a:gd name="connsiteY8" fmla="*/ 1595 h 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2" h="1666">
                    <a:moveTo>
                      <a:pt x="1857" y="1595"/>
                    </a:moveTo>
                    <a:lnTo>
                      <a:pt x="2810" y="1024"/>
                    </a:lnTo>
                    <a:cubicBezTo>
                      <a:pt x="3000" y="929"/>
                      <a:pt x="3000" y="738"/>
                      <a:pt x="2810" y="643"/>
                    </a:cubicBezTo>
                    <a:lnTo>
                      <a:pt x="1857" y="71"/>
                    </a:lnTo>
                    <a:cubicBezTo>
                      <a:pt x="1667" y="-24"/>
                      <a:pt x="1286" y="-24"/>
                      <a:pt x="1095" y="71"/>
                    </a:cubicBezTo>
                    <a:lnTo>
                      <a:pt x="143" y="643"/>
                    </a:lnTo>
                    <a:cubicBezTo>
                      <a:pt x="-48" y="738"/>
                      <a:pt x="-48" y="929"/>
                      <a:pt x="143" y="1024"/>
                    </a:cubicBezTo>
                    <a:lnTo>
                      <a:pt x="1095" y="1595"/>
                    </a:lnTo>
                    <a:cubicBezTo>
                      <a:pt x="1286" y="1691"/>
                      <a:pt x="1667" y="1691"/>
                      <a:pt x="1857" y="1595"/>
                    </a:cubicBezTo>
                    <a:close/>
                  </a:path>
                </a:pathLst>
              </a:custGeom>
              <a:solidFill>
                <a:srgbClr val="2C3E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 361">
                <a:extLst>
                  <a:ext uri="{FF2B5EF4-FFF2-40B4-BE49-F238E27FC236}">
                    <a16:creationId xmlns:a16="http://schemas.microsoft.com/office/drawing/2014/main" id="{E0121C19-60F0-452B-9A36-8F646000430A}"/>
                  </a:ext>
                </a:extLst>
              </p:cNvPr>
              <p:cNvSpPr/>
              <p:nvPr/>
            </p:nvSpPr>
            <p:spPr>
              <a:xfrm>
                <a:off x="5830839" y="3332345"/>
                <a:ext cx="2952" cy="1666"/>
              </a:xfrm>
              <a:custGeom>
                <a:avLst/>
                <a:gdLst>
                  <a:gd name="connsiteX0" fmla="*/ 2810 w 2952"/>
                  <a:gd name="connsiteY0" fmla="*/ 1024 h 1666"/>
                  <a:gd name="connsiteX1" fmla="*/ 1857 w 2952"/>
                  <a:gd name="connsiteY1" fmla="*/ 1595 h 1666"/>
                  <a:gd name="connsiteX2" fmla="*/ 1095 w 2952"/>
                  <a:gd name="connsiteY2" fmla="*/ 1595 h 1666"/>
                  <a:gd name="connsiteX3" fmla="*/ 143 w 2952"/>
                  <a:gd name="connsiteY3" fmla="*/ 1024 h 1666"/>
                  <a:gd name="connsiteX4" fmla="*/ 143 w 2952"/>
                  <a:gd name="connsiteY4" fmla="*/ 643 h 1666"/>
                  <a:gd name="connsiteX5" fmla="*/ 1095 w 2952"/>
                  <a:gd name="connsiteY5" fmla="*/ 71 h 1666"/>
                  <a:gd name="connsiteX6" fmla="*/ 1857 w 2952"/>
                  <a:gd name="connsiteY6" fmla="*/ 71 h 1666"/>
                  <a:gd name="connsiteX7" fmla="*/ 2810 w 2952"/>
                  <a:gd name="connsiteY7" fmla="*/ 643 h 1666"/>
                  <a:gd name="connsiteX8" fmla="*/ 2810 w 2952"/>
                  <a:gd name="connsiteY8" fmla="*/ 1024 h 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2" h="1666">
                    <a:moveTo>
                      <a:pt x="2810" y="1024"/>
                    </a:moveTo>
                    <a:lnTo>
                      <a:pt x="1857" y="1595"/>
                    </a:lnTo>
                    <a:cubicBezTo>
                      <a:pt x="1667" y="1691"/>
                      <a:pt x="1286" y="1691"/>
                      <a:pt x="1095" y="1595"/>
                    </a:cubicBezTo>
                    <a:lnTo>
                      <a:pt x="143" y="1024"/>
                    </a:lnTo>
                    <a:cubicBezTo>
                      <a:pt x="-48" y="929"/>
                      <a:pt x="-48" y="738"/>
                      <a:pt x="143" y="643"/>
                    </a:cubicBezTo>
                    <a:lnTo>
                      <a:pt x="1095" y="71"/>
                    </a:lnTo>
                    <a:cubicBezTo>
                      <a:pt x="1286" y="-24"/>
                      <a:pt x="1572" y="-24"/>
                      <a:pt x="1857" y="71"/>
                    </a:cubicBezTo>
                    <a:lnTo>
                      <a:pt x="2810" y="643"/>
                    </a:lnTo>
                    <a:cubicBezTo>
                      <a:pt x="3000" y="643"/>
                      <a:pt x="3000" y="833"/>
                      <a:pt x="2810" y="1024"/>
                    </a:cubicBezTo>
                    <a:close/>
                  </a:path>
                </a:pathLst>
              </a:custGeom>
              <a:solidFill>
                <a:srgbClr val="2C3E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 362">
                <a:extLst>
                  <a:ext uri="{FF2B5EF4-FFF2-40B4-BE49-F238E27FC236}">
                    <a16:creationId xmlns:a16="http://schemas.microsoft.com/office/drawing/2014/main" id="{429ECDFF-209A-4E39-AB52-1D3E1FB259FF}"/>
                  </a:ext>
                </a:extLst>
              </p:cNvPr>
              <p:cNvSpPr/>
              <p:nvPr/>
            </p:nvSpPr>
            <p:spPr>
              <a:xfrm>
                <a:off x="5835697" y="3332249"/>
                <a:ext cx="2952" cy="1666"/>
              </a:xfrm>
              <a:custGeom>
                <a:avLst/>
                <a:gdLst>
                  <a:gd name="connsiteX0" fmla="*/ 143 w 2952"/>
                  <a:gd name="connsiteY0" fmla="*/ 643 h 1666"/>
                  <a:gd name="connsiteX1" fmla="*/ 1095 w 2952"/>
                  <a:gd name="connsiteY1" fmla="*/ 71 h 1666"/>
                  <a:gd name="connsiteX2" fmla="*/ 1857 w 2952"/>
                  <a:gd name="connsiteY2" fmla="*/ 71 h 1666"/>
                  <a:gd name="connsiteX3" fmla="*/ 2810 w 2952"/>
                  <a:gd name="connsiteY3" fmla="*/ 643 h 1666"/>
                  <a:gd name="connsiteX4" fmla="*/ 2810 w 2952"/>
                  <a:gd name="connsiteY4" fmla="*/ 1024 h 1666"/>
                  <a:gd name="connsiteX5" fmla="*/ 1857 w 2952"/>
                  <a:gd name="connsiteY5" fmla="*/ 1595 h 1666"/>
                  <a:gd name="connsiteX6" fmla="*/ 1095 w 2952"/>
                  <a:gd name="connsiteY6" fmla="*/ 1595 h 1666"/>
                  <a:gd name="connsiteX7" fmla="*/ 143 w 2952"/>
                  <a:gd name="connsiteY7" fmla="*/ 1024 h 1666"/>
                  <a:gd name="connsiteX8" fmla="*/ 143 w 2952"/>
                  <a:gd name="connsiteY8" fmla="*/ 643 h 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2" h="1666">
                    <a:moveTo>
                      <a:pt x="143" y="643"/>
                    </a:moveTo>
                    <a:lnTo>
                      <a:pt x="1095" y="71"/>
                    </a:lnTo>
                    <a:cubicBezTo>
                      <a:pt x="1286" y="-24"/>
                      <a:pt x="1572" y="-24"/>
                      <a:pt x="1857" y="71"/>
                    </a:cubicBezTo>
                    <a:lnTo>
                      <a:pt x="2810" y="643"/>
                    </a:lnTo>
                    <a:cubicBezTo>
                      <a:pt x="3000" y="738"/>
                      <a:pt x="3000" y="929"/>
                      <a:pt x="2810" y="1024"/>
                    </a:cubicBezTo>
                    <a:lnTo>
                      <a:pt x="1857" y="1595"/>
                    </a:lnTo>
                    <a:cubicBezTo>
                      <a:pt x="1667" y="1691"/>
                      <a:pt x="1286" y="1691"/>
                      <a:pt x="1095" y="1595"/>
                    </a:cubicBezTo>
                    <a:lnTo>
                      <a:pt x="143" y="1024"/>
                    </a:lnTo>
                    <a:cubicBezTo>
                      <a:pt x="-48" y="929"/>
                      <a:pt x="-48" y="738"/>
                      <a:pt x="143" y="643"/>
                    </a:cubicBezTo>
                    <a:close/>
                  </a:path>
                </a:pathLst>
              </a:custGeom>
              <a:solidFill>
                <a:srgbClr val="2C3E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 363">
                <a:extLst>
                  <a:ext uri="{FF2B5EF4-FFF2-40B4-BE49-F238E27FC236}">
                    <a16:creationId xmlns:a16="http://schemas.microsoft.com/office/drawing/2014/main" id="{60721263-7D32-488C-BD7F-57111589BC78}"/>
                  </a:ext>
                </a:extLst>
              </p:cNvPr>
              <p:cNvSpPr/>
              <p:nvPr/>
            </p:nvSpPr>
            <p:spPr>
              <a:xfrm>
                <a:off x="5842936" y="3328058"/>
                <a:ext cx="2952" cy="1666"/>
              </a:xfrm>
              <a:custGeom>
                <a:avLst/>
                <a:gdLst>
                  <a:gd name="connsiteX0" fmla="*/ 143 w 2952"/>
                  <a:gd name="connsiteY0" fmla="*/ 643 h 1666"/>
                  <a:gd name="connsiteX1" fmla="*/ 1095 w 2952"/>
                  <a:gd name="connsiteY1" fmla="*/ 71 h 1666"/>
                  <a:gd name="connsiteX2" fmla="*/ 1857 w 2952"/>
                  <a:gd name="connsiteY2" fmla="*/ 71 h 1666"/>
                  <a:gd name="connsiteX3" fmla="*/ 2810 w 2952"/>
                  <a:gd name="connsiteY3" fmla="*/ 643 h 1666"/>
                  <a:gd name="connsiteX4" fmla="*/ 2810 w 2952"/>
                  <a:gd name="connsiteY4" fmla="*/ 1024 h 1666"/>
                  <a:gd name="connsiteX5" fmla="*/ 1857 w 2952"/>
                  <a:gd name="connsiteY5" fmla="*/ 1595 h 1666"/>
                  <a:gd name="connsiteX6" fmla="*/ 1095 w 2952"/>
                  <a:gd name="connsiteY6" fmla="*/ 1595 h 1666"/>
                  <a:gd name="connsiteX7" fmla="*/ 143 w 2952"/>
                  <a:gd name="connsiteY7" fmla="*/ 1024 h 1666"/>
                  <a:gd name="connsiteX8" fmla="*/ 143 w 2952"/>
                  <a:gd name="connsiteY8" fmla="*/ 643 h 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2" h="1666">
                    <a:moveTo>
                      <a:pt x="143" y="643"/>
                    </a:moveTo>
                    <a:lnTo>
                      <a:pt x="1095" y="71"/>
                    </a:lnTo>
                    <a:cubicBezTo>
                      <a:pt x="1286" y="-24"/>
                      <a:pt x="1667" y="-24"/>
                      <a:pt x="1857" y="71"/>
                    </a:cubicBezTo>
                    <a:lnTo>
                      <a:pt x="2810" y="643"/>
                    </a:lnTo>
                    <a:cubicBezTo>
                      <a:pt x="3000" y="738"/>
                      <a:pt x="3000" y="929"/>
                      <a:pt x="2810" y="1024"/>
                    </a:cubicBezTo>
                    <a:lnTo>
                      <a:pt x="1857" y="1595"/>
                    </a:lnTo>
                    <a:cubicBezTo>
                      <a:pt x="1667" y="1691"/>
                      <a:pt x="1286" y="1691"/>
                      <a:pt x="1095" y="1595"/>
                    </a:cubicBezTo>
                    <a:lnTo>
                      <a:pt x="143" y="1024"/>
                    </a:lnTo>
                    <a:cubicBezTo>
                      <a:pt x="-48" y="929"/>
                      <a:pt x="-48" y="738"/>
                      <a:pt x="143" y="643"/>
                    </a:cubicBezTo>
                    <a:close/>
                  </a:path>
                </a:pathLst>
              </a:custGeom>
              <a:solidFill>
                <a:srgbClr val="2C3E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 364">
                <a:extLst>
                  <a:ext uri="{FF2B5EF4-FFF2-40B4-BE49-F238E27FC236}">
                    <a16:creationId xmlns:a16="http://schemas.microsoft.com/office/drawing/2014/main" id="{4C745032-AB0D-46B1-A16C-FEC4A8ED5CE6}"/>
                  </a:ext>
                </a:extLst>
              </p:cNvPr>
              <p:cNvSpPr/>
              <p:nvPr/>
            </p:nvSpPr>
            <p:spPr>
              <a:xfrm>
                <a:off x="5845412" y="3329487"/>
                <a:ext cx="2952" cy="1666"/>
              </a:xfrm>
              <a:custGeom>
                <a:avLst/>
                <a:gdLst>
                  <a:gd name="connsiteX0" fmla="*/ 143 w 2952"/>
                  <a:gd name="connsiteY0" fmla="*/ 643 h 1666"/>
                  <a:gd name="connsiteX1" fmla="*/ 1095 w 2952"/>
                  <a:gd name="connsiteY1" fmla="*/ 71 h 1666"/>
                  <a:gd name="connsiteX2" fmla="*/ 1857 w 2952"/>
                  <a:gd name="connsiteY2" fmla="*/ 71 h 1666"/>
                  <a:gd name="connsiteX3" fmla="*/ 2810 w 2952"/>
                  <a:gd name="connsiteY3" fmla="*/ 643 h 1666"/>
                  <a:gd name="connsiteX4" fmla="*/ 2810 w 2952"/>
                  <a:gd name="connsiteY4" fmla="*/ 1024 h 1666"/>
                  <a:gd name="connsiteX5" fmla="*/ 1857 w 2952"/>
                  <a:gd name="connsiteY5" fmla="*/ 1595 h 1666"/>
                  <a:gd name="connsiteX6" fmla="*/ 1095 w 2952"/>
                  <a:gd name="connsiteY6" fmla="*/ 1595 h 1666"/>
                  <a:gd name="connsiteX7" fmla="*/ 143 w 2952"/>
                  <a:gd name="connsiteY7" fmla="*/ 1024 h 1666"/>
                  <a:gd name="connsiteX8" fmla="*/ 143 w 2952"/>
                  <a:gd name="connsiteY8" fmla="*/ 643 h 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2" h="1666">
                    <a:moveTo>
                      <a:pt x="143" y="643"/>
                    </a:moveTo>
                    <a:lnTo>
                      <a:pt x="1095" y="71"/>
                    </a:lnTo>
                    <a:cubicBezTo>
                      <a:pt x="1286" y="-24"/>
                      <a:pt x="1667" y="-24"/>
                      <a:pt x="1857" y="71"/>
                    </a:cubicBezTo>
                    <a:lnTo>
                      <a:pt x="2810" y="643"/>
                    </a:lnTo>
                    <a:cubicBezTo>
                      <a:pt x="3000" y="738"/>
                      <a:pt x="3000" y="929"/>
                      <a:pt x="2810" y="1024"/>
                    </a:cubicBezTo>
                    <a:lnTo>
                      <a:pt x="1857" y="1595"/>
                    </a:lnTo>
                    <a:cubicBezTo>
                      <a:pt x="1667" y="1691"/>
                      <a:pt x="1286" y="1691"/>
                      <a:pt x="1095" y="1595"/>
                    </a:cubicBezTo>
                    <a:lnTo>
                      <a:pt x="143" y="1024"/>
                    </a:lnTo>
                    <a:cubicBezTo>
                      <a:pt x="-48" y="929"/>
                      <a:pt x="-48" y="738"/>
                      <a:pt x="143" y="643"/>
                    </a:cubicBezTo>
                    <a:close/>
                  </a:path>
                </a:pathLst>
              </a:custGeom>
              <a:solidFill>
                <a:srgbClr val="2C3E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 365">
                <a:extLst>
                  <a:ext uri="{FF2B5EF4-FFF2-40B4-BE49-F238E27FC236}">
                    <a16:creationId xmlns:a16="http://schemas.microsoft.com/office/drawing/2014/main" id="{8969B8BE-CD2E-49D8-9E5D-D2BE41AA1396}"/>
                  </a:ext>
                </a:extLst>
              </p:cNvPr>
              <p:cNvSpPr/>
              <p:nvPr/>
            </p:nvSpPr>
            <p:spPr>
              <a:xfrm>
                <a:off x="5838078" y="3328058"/>
                <a:ext cx="2952" cy="1738"/>
              </a:xfrm>
              <a:custGeom>
                <a:avLst/>
                <a:gdLst>
                  <a:gd name="connsiteX0" fmla="*/ 1857 w 2952"/>
                  <a:gd name="connsiteY0" fmla="*/ 1595 h 1738"/>
                  <a:gd name="connsiteX1" fmla="*/ 2810 w 2952"/>
                  <a:gd name="connsiteY1" fmla="*/ 1024 h 1738"/>
                  <a:gd name="connsiteX2" fmla="*/ 2810 w 2952"/>
                  <a:gd name="connsiteY2" fmla="*/ 643 h 1738"/>
                  <a:gd name="connsiteX3" fmla="*/ 1857 w 2952"/>
                  <a:gd name="connsiteY3" fmla="*/ 71 h 1738"/>
                  <a:gd name="connsiteX4" fmla="*/ 1095 w 2952"/>
                  <a:gd name="connsiteY4" fmla="*/ 71 h 1738"/>
                  <a:gd name="connsiteX5" fmla="*/ 143 w 2952"/>
                  <a:gd name="connsiteY5" fmla="*/ 643 h 1738"/>
                  <a:gd name="connsiteX6" fmla="*/ 143 w 2952"/>
                  <a:gd name="connsiteY6" fmla="*/ 1024 h 1738"/>
                  <a:gd name="connsiteX7" fmla="*/ 1095 w 2952"/>
                  <a:gd name="connsiteY7" fmla="*/ 1595 h 1738"/>
                  <a:gd name="connsiteX8" fmla="*/ 1857 w 2952"/>
                  <a:gd name="connsiteY8" fmla="*/ 1595 h 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2" h="1738">
                    <a:moveTo>
                      <a:pt x="1857" y="1595"/>
                    </a:moveTo>
                    <a:lnTo>
                      <a:pt x="2810" y="1024"/>
                    </a:lnTo>
                    <a:cubicBezTo>
                      <a:pt x="3000" y="929"/>
                      <a:pt x="3000" y="738"/>
                      <a:pt x="2810" y="643"/>
                    </a:cubicBezTo>
                    <a:lnTo>
                      <a:pt x="1857" y="71"/>
                    </a:lnTo>
                    <a:cubicBezTo>
                      <a:pt x="1667" y="-24"/>
                      <a:pt x="1381" y="-24"/>
                      <a:pt x="1095" y="71"/>
                    </a:cubicBezTo>
                    <a:lnTo>
                      <a:pt x="143" y="643"/>
                    </a:lnTo>
                    <a:cubicBezTo>
                      <a:pt x="-48" y="738"/>
                      <a:pt x="-48" y="929"/>
                      <a:pt x="143" y="1024"/>
                    </a:cubicBezTo>
                    <a:lnTo>
                      <a:pt x="1095" y="1595"/>
                    </a:lnTo>
                    <a:cubicBezTo>
                      <a:pt x="1381" y="1786"/>
                      <a:pt x="1667" y="1786"/>
                      <a:pt x="1857" y="1595"/>
                    </a:cubicBezTo>
                    <a:close/>
                  </a:path>
                </a:pathLst>
              </a:custGeom>
              <a:solidFill>
                <a:srgbClr val="2C3E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 366">
                <a:extLst>
                  <a:ext uri="{FF2B5EF4-FFF2-40B4-BE49-F238E27FC236}">
                    <a16:creationId xmlns:a16="http://schemas.microsoft.com/office/drawing/2014/main" id="{7623F985-1CC4-4E6F-88A8-03BD70493FCF}"/>
                  </a:ext>
                </a:extLst>
              </p:cNvPr>
              <p:cNvSpPr/>
              <p:nvPr/>
            </p:nvSpPr>
            <p:spPr>
              <a:xfrm>
                <a:off x="5840555" y="3326725"/>
                <a:ext cx="2952" cy="1666"/>
              </a:xfrm>
              <a:custGeom>
                <a:avLst/>
                <a:gdLst>
                  <a:gd name="connsiteX0" fmla="*/ 1857 w 2952"/>
                  <a:gd name="connsiteY0" fmla="*/ 1595 h 1666"/>
                  <a:gd name="connsiteX1" fmla="*/ 2810 w 2952"/>
                  <a:gd name="connsiteY1" fmla="*/ 1024 h 1666"/>
                  <a:gd name="connsiteX2" fmla="*/ 2810 w 2952"/>
                  <a:gd name="connsiteY2" fmla="*/ 643 h 1666"/>
                  <a:gd name="connsiteX3" fmla="*/ 1857 w 2952"/>
                  <a:gd name="connsiteY3" fmla="*/ 71 h 1666"/>
                  <a:gd name="connsiteX4" fmla="*/ 1095 w 2952"/>
                  <a:gd name="connsiteY4" fmla="*/ 71 h 1666"/>
                  <a:gd name="connsiteX5" fmla="*/ 143 w 2952"/>
                  <a:gd name="connsiteY5" fmla="*/ 643 h 1666"/>
                  <a:gd name="connsiteX6" fmla="*/ 143 w 2952"/>
                  <a:gd name="connsiteY6" fmla="*/ 1024 h 1666"/>
                  <a:gd name="connsiteX7" fmla="*/ 1095 w 2952"/>
                  <a:gd name="connsiteY7" fmla="*/ 1595 h 1666"/>
                  <a:gd name="connsiteX8" fmla="*/ 1857 w 2952"/>
                  <a:gd name="connsiteY8" fmla="*/ 1595 h 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2" h="1666">
                    <a:moveTo>
                      <a:pt x="1857" y="1595"/>
                    </a:moveTo>
                    <a:lnTo>
                      <a:pt x="2810" y="1024"/>
                    </a:lnTo>
                    <a:cubicBezTo>
                      <a:pt x="3000" y="929"/>
                      <a:pt x="3000" y="738"/>
                      <a:pt x="2810" y="643"/>
                    </a:cubicBezTo>
                    <a:lnTo>
                      <a:pt x="1857" y="71"/>
                    </a:lnTo>
                    <a:cubicBezTo>
                      <a:pt x="1667" y="-24"/>
                      <a:pt x="1381" y="-24"/>
                      <a:pt x="1095" y="71"/>
                    </a:cubicBezTo>
                    <a:lnTo>
                      <a:pt x="143" y="643"/>
                    </a:lnTo>
                    <a:cubicBezTo>
                      <a:pt x="-48" y="738"/>
                      <a:pt x="-48" y="929"/>
                      <a:pt x="143" y="1024"/>
                    </a:cubicBezTo>
                    <a:lnTo>
                      <a:pt x="1095" y="1595"/>
                    </a:lnTo>
                    <a:cubicBezTo>
                      <a:pt x="1286" y="1691"/>
                      <a:pt x="1667" y="1691"/>
                      <a:pt x="1857" y="1595"/>
                    </a:cubicBezTo>
                    <a:close/>
                  </a:path>
                </a:pathLst>
              </a:custGeom>
              <a:solidFill>
                <a:srgbClr val="2C3E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 367">
                <a:extLst>
                  <a:ext uri="{FF2B5EF4-FFF2-40B4-BE49-F238E27FC236}">
                    <a16:creationId xmlns:a16="http://schemas.microsoft.com/office/drawing/2014/main" id="{5F530163-0771-49BC-9EA6-AA5D9F498F33}"/>
                  </a:ext>
                </a:extLst>
              </p:cNvPr>
              <p:cNvSpPr/>
              <p:nvPr/>
            </p:nvSpPr>
            <p:spPr>
              <a:xfrm>
                <a:off x="5840555" y="3329487"/>
                <a:ext cx="2952" cy="1666"/>
              </a:xfrm>
              <a:custGeom>
                <a:avLst/>
                <a:gdLst>
                  <a:gd name="connsiteX0" fmla="*/ 143 w 2952"/>
                  <a:gd name="connsiteY0" fmla="*/ 643 h 1666"/>
                  <a:gd name="connsiteX1" fmla="*/ 1095 w 2952"/>
                  <a:gd name="connsiteY1" fmla="*/ 71 h 1666"/>
                  <a:gd name="connsiteX2" fmla="*/ 1857 w 2952"/>
                  <a:gd name="connsiteY2" fmla="*/ 71 h 1666"/>
                  <a:gd name="connsiteX3" fmla="*/ 2810 w 2952"/>
                  <a:gd name="connsiteY3" fmla="*/ 643 h 1666"/>
                  <a:gd name="connsiteX4" fmla="*/ 2810 w 2952"/>
                  <a:gd name="connsiteY4" fmla="*/ 1024 h 1666"/>
                  <a:gd name="connsiteX5" fmla="*/ 1857 w 2952"/>
                  <a:gd name="connsiteY5" fmla="*/ 1595 h 1666"/>
                  <a:gd name="connsiteX6" fmla="*/ 1095 w 2952"/>
                  <a:gd name="connsiteY6" fmla="*/ 1595 h 1666"/>
                  <a:gd name="connsiteX7" fmla="*/ 143 w 2952"/>
                  <a:gd name="connsiteY7" fmla="*/ 1024 h 1666"/>
                  <a:gd name="connsiteX8" fmla="*/ 143 w 2952"/>
                  <a:gd name="connsiteY8" fmla="*/ 643 h 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2" h="1666">
                    <a:moveTo>
                      <a:pt x="143" y="643"/>
                    </a:moveTo>
                    <a:lnTo>
                      <a:pt x="1095" y="71"/>
                    </a:lnTo>
                    <a:cubicBezTo>
                      <a:pt x="1286" y="-24"/>
                      <a:pt x="1667" y="-24"/>
                      <a:pt x="1857" y="71"/>
                    </a:cubicBezTo>
                    <a:lnTo>
                      <a:pt x="2810" y="643"/>
                    </a:lnTo>
                    <a:cubicBezTo>
                      <a:pt x="3000" y="738"/>
                      <a:pt x="3000" y="929"/>
                      <a:pt x="2810" y="1024"/>
                    </a:cubicBezTo>
                    <a:lnTo>
                      <a:pt x="1857" y="1595"/>
                    </a:lnTo>
                    <a:cubicBezTo>
                      <a:pt x="1667" y="1691"/>
                      <a:pt x="1286" y="1691"/>
                      <a:pt x="1095" y="1595"/>
                    </a:cubicBezTo>
                    <a:lnTo>
                      <a:pt x="143" y="1024"/>
                    </a:lnTo>
                    <a:cubicBezTo>
                      <a:pt x="-48" y="929"/>
                      <a:pt x="-48" y="738"/>
                      <a:pt x="143" y="643"/>
                    </a:cubicBezTo>
                    <a:close/>
                  </a:path>
                </a:pathLst>
              </a:custGeom>
              <a:solidFill>
                <a:srgbClr val="2C3E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 368">
                <a:extLst>
                  <a:ext uri="{FF2B5EF4-FFF2-40B4-BE49-F238E27FC236}">
                    <a16:creationId xmlns:a16="http://schemas.microsoft.com/office/drawing/2014/main" id="{8E1BE463-DDD4-4A56-AD90-4BCA77351ED8}"/>
                  </a:ext>
                </a:extLst>
              </p:cNvPr>
              <p:cNvSpPr/>
              <p:nvPr/>
            </p:nvSpPr>
            <p:spPr>
              <a:xfrm>
                <a:off x="5838078" y="3330821"/>
                <a:ext cx="7905" cy="4524"/>
              </a:xfrm>
              <a:custGeom>
                <a:avLst/>
                <a:gdLst>
                  <a:gd name="connsiteX0" fmla="*/ 143 w 7905"/>
                  <a:gd name="connsiteY0" fmla="*/ 3500 h 4524"/>
                  <a:gd name="connsiteX1" fmla="*/ 6048 w 7905"/>
                  <a:gd name="connsiteY1" fmla="*/ 71 h 4524"/>
                  <a:gd name="connsiteX2" fmla="*/ 6810 w 7905"/>
                  <a:gd name="connsiteY2" fmla="*/ 71 h 4524"/>
                  <a:gd name="connsiteX3" fmla="*/ 7763 w 7905"/>
                  <a:gd name="connsiteY3" fmla="*/ 643 h 4524"/>
                  <a:gd name="connsiteX4" fmla="*/ 7763 w 7905"/>
                  <a:gd name="connsiteY4" fmla="*/ 1024 h 4524"/>
                  <a:gd name="connsiteX5" fmla="*/ 1857 w 7905"/>
                  <a:gd name="connsiteY5" fmla="*/ 4453 h 4524"/>
                  <a:gd name="connsiteX6" fmla="*/ 1095 w 7905"/>
                  <a:gd name="connsiteY6" fmla="*/ 4453 h 4524"/>
                  <a:gd name="connsiteX7" fmla="*/ 143 w 7905"/>
                  <a:gd name="connsiteY7" fmla="*/ 3881 h 4524"/>
                  <a:gd name="connsiteX8" fmla="*/ 143 w 7905"/>
                  <a:gd name="connsiteY8" fmla="*/ 3500 h 4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05" h="4524">
                    <a:moveTo>
                      <a:pt x="143" y="3500"/>
                    </a:moveTo>
                    <a:lnTo>
                      <a:pt x="6048" y="71"/>
                    </a:lnTo>
                    <a:cubicBezTo>
                      <a:pt x="6239" y="-24"/>
                      <a:pt x="6620" y="-24"/>
                      <a:pt x="6810" y="71"/>
                    </a:cubicBezTo>
                    <a:lnTo>
                      <a:pt x="7763" y="643"/>
                    </a:lnTo>
                    <a:cubicBezTo>
                      <a:pt x="7953" y="738"/>
                      <a:pt x="7953" y="929"/>
                      <a:pt x="7763" y="1024"/>
                    </a:cubicBezTo>
                    <a:lnTo>
                      <a:pt x="1857" y="4453"/>
                    </a:lnTo>
                    <a:cubicBezTo>
                      <a:pt x="1667" y="4548"/>
                      <a:pt x="1286" y="4548"/>
                      <a:pt x="1095" y="4453"/>
                    </a:cubicBezTo>
                    <a:lnTo>
                      <a:pt x="143" y="3881"/>
                    </a:lnTo>
                    <a:cubicBezTo>
                      <a:pt x="-48" y="3786"/>
                      <a:pt x="-48" y="3596"/>
                      <a:pt x="143" y="3500"/>
                    </a:cubicBezTo>
                    <a:close/>
                  </a:path>
                </a:pathLst>
              </a:custGeom>
              <a:solidFill>
                <a:srgbClr val="2C3E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 369">
                <a:extLst>
                  <a:ext uri="{FF2B5EF4-FFF2-40B4-BE49-F238E27FC236}">
                    <a16:creationId xmlns:a16="http://schemas.microsoft.com/office/drawing/2014/main" id="{D1DC2D2F-42F6-4B68-86B7-F01199C0A875}"/>
                  </a:ext>
                </a:extLst>
              </p:cNvPr>
              <p:cNvSpPr/>
              <p:nvPr/>
            </p:nvSpPr>
            <p:spPr>
              <a:xfrm>
                <a:off x="5851032" y="3323391"/>
                <a:ext cx="2952" cy="1666"/>
              </a:xfrm>
              <a:custGeom>
                <a:avLst/>
                <a:gdLst>
                  <a:gd name="connsiteX0" fmla="*/ 143 w 2952"/>
                  <a:gd name="connsiteY0" fmla="*/ 643 h 1666"/>
                  <a:gd name="connsiteX1" fmla="*/ 1095 w 2952"/>
                  <a:gd name="connsiteY1" fmla="*/ 71 h 1666"/>
                  <a:gd name="connsiteX2" fmla="*/ 1857 w 2952"/>
                  <a:gd name="connsiteY2" fmla="*/ 71 h 1666"/>
                  <a:gd name="connsiteX3" fmla="*/ 2810 w 2952"/>
                  <a:gd name="connsiteY3" fmla="*/ 643 h 1666"/>
                  <a:gd name="connsiteX4" fmla="*/ 2810 w 2952"/>
                  <a:gd name="connsiteY4" fmla="*/ 1024 h 1666"/>
                  <a:gd name="connsiteX5" fmla="*/ 1857 w 2952"/>
                  <a:gd name="connsiteY5" fmla="*/ 1595 h 1666"/>
                  <a:gd name="connsiteX6" fmla="*/ 1095 w 2952"/>
                  <a:gd name="connsiteY6" fmla="*/ 1595 h 1666"/>
                  <a:gd name="connsiteX7" fmla="*/ 143 w 2952"/>
                  <a:gd name="connsiteY7" fmla="*/ 1024 h 1666"/>
                  <a:gd name="connsiteX8" fmla="*/ 143 w 2952"/>
                  <a:gd name="connsiteY8" fmla="*/ 643 h 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2" h="1666">
                    <a:moveTo>
                      <a:pt x="143" y="643"/>
                    </a:moveTo>
                    <a:lnTo>
                      <a:pt x="1095" y="71"/>
                    </a:lnTo>
                    <a:cubicBezTo>
                      <a:pt x="1286" y="-24"/>
                      <a:pt x="1572" y="-24"/>
                      <a:pt x="1857" y="71"/>
                    </a:cubicBezTo>
                    <a:lnTo>
                      <a:pt x="2810" y="643"/>
                    </a:lnTo>
                    <a:cubicBezTo>
                      <a:pt x="3000" y="738"/>
                      <a:pt x="3000" y="929"/>
                      <a:pt x="2810" y="1024"/>
                    </a:cubicBezTo>
                    <a:lnTo>
                      <a:pt x="1857" y="1595"/>
                    </a:lnTo>
                    <a:cubicBezTo>
                      <a:pt x="1667" y="1691"/>
                      <a:pt x="1286" y="1691"/>
                      <a:pt x="1095" y="1595"/>
                    </a:cubicBezTo>
                    <a:lnTo>
                      <a:pt x="143" y="1024"/>
                    </a:lnTo>
                    <a:cubicBezTo>
                      <a:pt x="-48" y="929"/>
                      <a:pt x="-48" y="738"/>
                      <a:pt x="143" y="643"/>
                    </a:cubicBezTo>
                    <a:close/>
                  </a:path>
                </a:pathLst>
              </a:custGeom>
              <a:solidFill>
                <a:srgbClr val="2C3E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 370">
                <a:extLst>
                  <a:ext uri="{FF2B5EF4-FFF2-40B4-BE49-F238E27FC236}">
                    <a16:creationId xmlns:a16="http://schemas.microsoft.com/office/drawing/2014/main" id="{89E5FFC8-AF63-4476-A4E2-9D0FFA3DE98E}"/>
                  </a:ext>
                </a:extLst>
              </p:cNvPr>
              <p:cNvSpPr/>
              <p:nvPr/>
            </p:nvSpPr>
            <p:spPr>
              <a:xfrm>
                <a:off x="5853509" y="3324820"/>
                <a:ext cx="2952" cy="1666"/>
              </a:xfrm>
              <a:custGeom>
                <a:avLst/>
                <a:gdLst>
                  <a:gd name="connsiteX0" fmla="*/ 143 w 2952"/>
                  <a:gd name="connsiteY0" fmla="*/ 643 h 1666"/>
                  <a:gd name="connsiteX1" fmla="*/ 1095 w 2952"/>
                  <a:gd name="connsiteY1" fmla="*/ 71 h 1666"/>
                  <a:gd name="connsiteX2" fmla="*/ 1857 w 2952"/>
                  <a:gd name="connsiteY2" fmla="*/ 71 h 1666"/>
                  <a:gd name="connsiteX3" fmla="*/ 2810 w 2952"/>
                  <a:gd name="connsiteY3" fmla="*/ 643 h 1666"/>
                  <a:gd name="connsiteX4" fmla="*/ 2810 w 2952"/>
                  <a:gd name="connsiteY4" fmla="*/ 1024 h 1666"/>
                  <a:gd name="connsiteX5" fmla="*/ 1857 w 2952"/>
                  <a:gd name="connsiteY5" fmla="*/ 1595 h 1666"/>
                  <a:gd name="connsiteX6" fmla="*/ 1095 w 2952"/>
                  <a:gd name="connsiteY6" fmla="*/ 1595 h 1666"/>
                  <a:gd name="connsiteX7" fmla="*/ 143 w 2952"/>
                  <a:gd name="connsiteY7" fmla="*/ 1024 h 1666"/>
                  <a:gd name="connsiteX8" fmla="*/ 143 w 2952"/>
                  <a:gd name="connsiteY8" fmla="*/ 643 h 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2" h="1666">
                    <a:moveTo>
                      <a:pt x="143" y="643"/>
                    </a:moveTo>
                    <a:lnTo>
                      <a:pt x="1095" y="71"/>
                    </a:lnTo>
                    <a:cubicBezTo>
                      <a:pt x="1286" y="-24"/>
                      <a:pt x="1667" y="-24"/>
                      <a:pt x="1857" y="71"/>
                    </a:cubicBezTo>
                    <a:lnTo>
                      <a:pt x="2810" y="643"/>
                    </a:lnTo>
                    <a:cubicBezTo>
                      <a:pt x="3000" y="738"/>
                      <a:pt x="3000" y="929"/>
                      <a:pt x="2810" y="1024"/>
                    </a:cubicBezTo>
                    <a:lnTo>
                      <a:pt x="1857" y="1595"/>
                    </a:lnTo>
                    <a:cubicBezTo>
                      <a:pt x="1667" y="1691"/>
                      <a:pt x="1286" y="1691"/>
                      <a:pt x="1095" y="1595"/>
                    </a:cubicBezTo>
                    <a:lnTo>
                      <a:pt x="143" y="1024"/>
                    </a:lnTo>
                    <a:cubicBezTo>
                      <a:pt x="-48" y="929"/>
                      <a:pt x="-48" y="738"/>
                      <a:pt x="143" y="643"/>
                    </a:cubicBezTo>
                    <a:close/>
                  </a:path>
                </a:pathLst>
              </a:custGeom>
              <a:solidFill>
                <a:srgbClr val="2C3E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371">
                <a:extLst>
                  <a:ext uri="{FF2B5EF4-FFF2-40B4-BE49-F238E27FC236}">
                    <a16:creationId xmlns:a16="http://schemas.microsoft.com/office/drawing/2014/main" id="{4AF69C46-045B-4CBE-85E2-7876A4F85E5F}"/>
                  </a:ext>
                </a:extLst>
              </p:cNvPr>
              <p:cNvSpPr/>
              <p:nvPr/>
            </p:nvSpPr>
            <p:spPr>
              <a:xfrm>
                <a:off x="5848651" y="3321962"/>
                <a:ext cx="2952" cy="1738"/>
              </a:xfrm>
              <a:custGeom>
                <a:avLst/>
                <a:gdLst>
                  <a:gd name="connsiteX0" fmla="*/ 1857 w 2952"/>
                  <a:gd name="connsiteY0" fmla="*/ 1595 h 1738"/>
                  <a:gd name="connsiteX1" fmla="*/ 2810 w 2952"/>
                  <a:gd name="connsiteY1" fmla="*/ 1024 h 1738"/>
                  <a:gd name="connsiteX2" fmla="*/ 2810 w 2952"/>
                  <a:gd name="connsiteY2" fmla="*/ 643 h 1738"/>
                  <a:gd name="connsiteX3" fmla="*/ 1857 w 2952"/>
                  <a:gd name="connsiteY3" fmla="*/ 71 h 1738"/>
                  <a:gd name="connsiteX4" fmla="*/ 1095 w 2952"/>
                  <a:gd name="connsiteY4" fmla="*/ 71 h 1738"/>
                  <a:gd name="connsiteX5" fmla="*/ 143 w 2952"/>
                  <a:gd name="connsiteY5" fmla="*/ 643 h 1738"/>
                  <a:gd name="connsiteX6" fmla="*/ 143 w 2952"/>
                  <a:gd name="connsiteY6" fmla="*/ 1024 h 1738"/>
                  <a:gd name="connsiteX7" fmla="*/ 1095 w 2952"/>
                  <a:gd name="connsiteY7" fmla="*/ 1595 h 1738"/>
                  <a:gd name="connsiteX8" fmla="*/ 1857 w 2952"/>
                  <a:gd name="connsiteY8" fmla="*/ 1595 h 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2" h="1738">
                    <a:moveTo>
                      <a:pt x="1857" y="1595"/>
                    </a:moveTo>
                    <a:lnTo>
                      <a:pt x="2810" y="1024"/>
                    </a:lnTo>
                    <a:cubicBezTo>
                      <a:pt x="3000" y="929"/>
                      <a:pt x="3000" y="738"/>
                      <a:pt x="2810" y="643"/>
                    </a:cubicBezTo>
                    <a:lnTo>
                      <a:pt x="1857" y="71"/>
                    </a:lnTo>
                    <a:cubicBezTo>
                      <a:pt x="1667" y="-24"/>
                      <a:pt x="1286" y="-24"/>
                      <a:pt x="1095" y="71"/>
                    </a:cubicBezTo>
                    <a:lnTo>
                      <a:pt x="143" y="643"/>
                    </a:lnTo>
                    <a:cubicBezTo>
                      <a:pt x="-48" y="738"/>
                      <a:pt x="-48" y="929"/>
                      <a:pt x="143" y="1024"/>
                    </a:cubicBezTo>
                    <a:lnTo>
                      <a:pt x="1095" y="1595"/>
                    </a:lnTo>
                    <a:cubicBezTo>
                      <a:pt x="1286" y="1786"/>
                      <a:pt x="1667" y="1786"/>
                      <a:pt x="1857" y="1595"/>
                    </a:cubicBezTo>
                    <a:close/>
                  </a:path>
                </a:pathLst>
              </a:custGeom>
              <a:solidFill>
                <a:srgbClr val="2C3E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 372">
                <a:extLst>
                  <a:ext uri="{FF2B5EF4-FFF2-40B4-BE49-F238E27FC236}">
                    <a16:creationId xmlns:a16="http://schemas.microsoft.com/office/drawing/2014/main" id="{29091D8F-61F0-4B96-B59C-6EDB47002E09}"/>
                  </a:ext>
                </a:extLst>
              </p:cNvPr>
              <p:cNvSpPr/>
              <p:nvPr/>
            </p:nvSpPr>
            <p:spPr>
              <a:xfrm>
                <a:off x="5848651" y="3324820"/>
                <a:ext cx="2952" cy="1666"/>
              </a:xfrm>
              <a:custGeom>
                <a:avLst/>
                <a:gdLst>
                  <a:gd name="connsiteX0" fmla="*/ 143 w 2952"/>
                  <a:gd name="connsiteY0" fmla="*/ 643 h 1666"/>
                  <a:gd name="connsiteX1" fmla="*/ 1095 w 2952"/>
                  <a:gd name="connsiteY1" fmla="*/ 71 h 1666"/>
                  <a:gd name="connsiteX2" fmla="*/ 1857 w 2952"/>
                  <a:gd name="connsiteY2" fmla="*/ 71 h 1666"/>
                  <a:gd name="connsiteX3" fmla="*/ 2810 w 2952"/>
                  <a:gd name="connsiteY3" fmla="*/ 643 h 1666"/>
                  <a:gd name="connsiteX4" fmla="*/ 2810 w 2952"/>
                  <a:gd name="connsiteY4" fmla="*/ 1024 h 1666"/>
                  <a:gd name="connsiteX5" fmla="*/ 1857 w 2952"/>
                  <a:gd name="connsiteY5" fmla="*/ 1595 h 1666"/>
                  <a:gd name="connsiteX6" fmla="*/ 1095 w 2952"/>
                  <a:gd name="connsiteY6" fmla="*/ 1595 h 1666"/>
                  <a:gd name="connsiteX7" fmla="*/ 143 w 2952"/>
                  <a:gd name="connsiteY7" fmla="*/ 1024 h 1666"/>
                  <a:gd name="connsiteX8" fmla="*/ 143 w 2952"/>
                  <a:gd name="connsiteY8" fmla="*/ 643 h 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2" h="1666">
                    <a:moveTo>
                      <a:pt x="143" y="643"/>
                    </a:moveTo>
                    <a:lnTo>
                      <a:pt x="1095" y="71"/>
                    </a:lnTo>
                    <a:cubicBezTo>
                      <a:pt x="1286" y="-24"/>
                      <a:pt x="1572" y="-24"/>
                      <a:pt x="1857" y="71"/>
                    </a:cubicBezTo>
                    <a:lnTo>
                      <a:pt x="2810" y="643"/>
                    </a:lnTo>
                    <a:cubicBezTo>
                      <a:pt x="3000" y="738"/>
                      <a:pt x="3000" y="929"/>
                      <a:pt x="2810" y="1024"/>
                    </a:cubicBezTo>
                    <a:lnTo>
                      <a:pt x="1857" y="1595"/>
                    </a:lnTo>
                    <a:cubicBezTo>
                      <a:pt x="1667" y="1691"/>
                      <a:pt x="1286" y="1691"/>
                      <a:pt x="1095" y="1595"/>
                    </a:cubicBezTo>
                    <a:lnTo>
                      <a:pt x="143" y="1024"/>
                    </a:lnTo>
                    <a:cubicBezTo>
                      <a:pt x="-48" y="929"/>
                      <a:pt x="-48" y="738"/>
                      <a:pt x="143" y="643"/>
                    </a:cubicBezTo>
                    <a:close/>
                  </a:path>
                </a:pathLst>
              </a:custGeom>
              <a:solidFill>
                <a:srgbClr val="2C3E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373">
                <a:extLst>
                  <a:ext uri="{FF2B5EF4-FFF2-40B4-BE49-F238E27FC236}">
                    <a16:creationId xmlns:a16="http://schemas.microsoft.com/office/drawing/2014/main" id="{1D2DBC16-B6C4-4157-91AD-A90D57798573}"/>
                  </a:ext>
                </a:extLst>
              </p:cNvPr>
              <p:cNvSpPr/>
              <p:nvPr/>
            </p:nvSpPr>
            <p:spPr>
              <a:xfrm>
                <a:off x="5851032" y="3326153"/>
                <a:ext cx="2952" cy="1666"/>
              </a:xfrm>
              <a:custGeom>
                <a:avLst/>
                <a:gdLst>
                  <a:gd name="connsiteX0" fmla="*/ 143 w 2952"/>
                  <a:gd name="connsiteY0" fmla="*/ 643 h 1666"/>
                  <a:gd name="connsiteX1" fmla="*/ 1095 w 2952"/>
                  <a:gd name="connsiteY1" fmla="*/ 71 h 1666"/>
                  <a:gd name="connsiteX2" fmla="*/ 1857 w 2952"/>
                  <a:gd name="connsiteY2" fmla="*/ 71 h 1666"/>
                  <a:gd name="connsiteX3" fmla="*/ 2810 w 2952"/>
                  <a:gd name="connsiteY3" fmla="*/ 643 h 1666"/>
                  <a:gd name="connsiteX4" fmla="*/ 2810 w 2952"/>
                  <a:gd name="connsiteY4" fmla="*/ 1024 h 1666"/>
                  <a:gd name="connsiteX5" fmla="*/ 1857 w 2952"/>
                  <a:gd name="connsiteY5" fmla="*/ 1595 h 1666"/>
                  <a:gd name="connsiteX6" fmla="*/ 1095 w 2952"/>
                  <a:gd name="connsiteY6" fmla="*/ 1595 h 1666"/>
                  <a:gd name="connsiteX7" fmla="*/ 143 w 2952"/>
                  <a:gd name="connsiteY7" fmla="*/ 1024 h 1666"/>
                  <a:gd name="connsiteX8" fmla="*/ 143 w 2952"/>
                  <a:gd name="connsiteY8" fmla="*/ 643 h 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2" h="1666">
                    <a:moveTo>
                      <a:pt x="143" y="643"/>
                    </a:moveTo>
                    <a:lnTo>
                      <a:pt x="1095" y="71"/>
                    </a:lnTo>
                    <a:cubicBezTo>
                      <a:pt x="1286" y="-24"/>
                      <a:pt x="1572" y="-24"/>
                      <a:pt x="1857" y="71"/>
                    </a:cubicBezTo>
                    <a:lnTo>
                      <a:pt x="2810" y="643"/>
                    </a:lnTo>
                    <a:cubicBezTo>
                      <a:pt x="3000" y="738"/>
                      <a:pt x="3000" y="929"/>
                      <a:pt x="2810" y="1024"/>
                    </a:cubicBezTo>
                    <a:lnTo>
                      <a:pt x="1857" y="1595"/>
                    </a:lnTo>
                    <a:cubicBezTo>
                      <a:pt x="1667" y="1691"/>
                      <a:pt x="1381" y="1691"/>
                      <a:pt x="1095" y="1595"/>
                    </a:cubicBezTo>
                    <a:lnTo>
                      <a:pt x="143" y="1024"/>
                    </a:lnTo>
                    <a:cubicBezTo>
                      <a:pt x="-48" y="1024"/>
                      <a:pt x="-48" y="833"/>
                      <a:pt x="143" y="643"/>
                    </a:cubicBezTo>
                    <a:close/>
                  </a:path>
                </a:pathLst>
              </a:custGeom>
              <a:solidFill>
                <a:srgbClr val="2C3E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 374">
                <a:extLst>
                  <a:ext uri="{FF2B5EF4-FFF2-40B4-BE49-F238E27FC236}">
                    <a16:creationId xmlns:a16="http://schemas.microsoft.com/office/drawing/2014/main" id="{1D8EDAD8-7E7E-441D-9C2A-3948B621217C}"/>
                  </a:ext>
                </a:extLst>
              </p:cNvPr>
              <p:cNvSpPr/>
              <p:nvPr/>
            </p:nvSpPr>
            <p:spPr>
              <a:xfrm>
                <a:off x="5843793" y="3324820"/>
                <a:ext cx="2952" cy="1666"/>
              </a:xfrm>
              <a:custGeom>
                <a:avLst/>
                <a:gdLst>
                  <a:gd name="connsiteX0" fmla="*/ 1857 w 2952"/>
                  <a:gd name="connsiteY0" fmla="*/ 1595 h 1666"/>
                  <a:gd name="connsiteX1" fmla="*/ 2810 w 2952"/>
                  <a:gd name="connsiteY1" fmla="*/ 1024 h 1666"/>
                  <a:gd name="connsiteX2" fmla="*/ 2810 w 2952"/>
                  <a:gd name="connsiteY2" fmla="*/ 643 h 1666"/>
                  <a:gd name="connsiteX3" fmla="*/ 1857 w 2952"/>
                  <a:gd name="connsiteY3" fmla="*/ 71 h 1666"/>
                  <a:gd name="connsiteX4" fmla="*/ 1095 w 2952"/>
                  <a:gd name="connsiteY4" fmla="*/ 71 h 1666"/>
                  <a:gd name="connsiteX5" fmla="*/ 143 w 2952"/>
                  <a:gd name="connsiteY5" fmla="*/ 643 h 1666"/>
                  <a:gd name="connsiteX6" fmla="*/ 143 w 2952"/>
                  <a:gd name="connsiteY6" fmla="*/ 1024 h 1666"/>
                  <a:gd name="connsiteX7" fmla="*/ 1095 w 2952"/>
                  <a:gd name="connsiteY7" fmla="*/ 1595 h 1666"/>
                  <a:gd name="connsiteX8" fmla="*/ 1857 w 2952"/>
                  <a:gd name="connsiteY8" fmla="*/ 1595 h 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2" h="1666">
                    <a:moveTo>
                      <a:pt x="1857" y="1595"/>
                    </a:moveTo>
                    <a:lnTo>
                      <a:pt x="2810" y="1024"/>
                    </a:lnTo>
                    <a:cubicBezTo>
                      <a:pt x="3000" y="929"/>
                      <a:pt x="3000" y="738"/>
                      <a:pt x="2810" y="643"/>
                    </a:cubicBezTo>
                    <a:lnTo>
                      <a:pt x="1857" y="71"/>
                    </a:lnTo>
                    <a:cubicBezTo>
                      <a:pt x="1667" y="-24"/>
                      <a:pt x="1286" y="-24"/>
                      <a:pt x="1095" y="71"/>
                    </a:cubicBezTo>
                    <a:lnTo>
                      <a:pt x="143" y="643"/>
                    </a:lnTo>
                    <a:cubicBezTo>
                      <a:pt x="-48" y="738"/>
                      <a:pt x="-48" y="929"/>
                      <a:pt x="143" y="1024"/>
                    </a:cubicBezTo>
                    <a:lnTo>
                      <a:pt x="1095" y="1595"/>
                    </a:lnTo>
                    <a:cubicBezTo>
                      <a:pt x="1286" y="1691"/>
                      <a:pt x="1667" y="1691"/>
                      <a:pt x="1857" y="1595"/>
                    </a:cubicBezTo>
                    <a:close/>
                  </a:path>
                </a:pathLst>
              </a:custGeom>
              <a:solidFill>
                <a:srgbClr val="2C3E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 375">
                <a:extLst>
                  <a:ext uri="{FF2B5EF4-FFF2-40B4-BE49-F238E27FC236}">
                    <a16:creationId xmlns:a16="http://schemas.microsoft.com/office/drawing/2014/main" id="{A2ACA226-B095-4F6C-A1E9-7890C0895C07}"/>
                  </a:ext>
                </a:extLst>
              </p:cNvPr>
              <p:cNvSpPr/>
              <p:nvPr/>
            </p:nvSpPr>
            <p:spPr>
              <a:xfrm>
                <a:off x="5846174" y="3323391"/>
                <a:ext cx="2952" cy="1666"/>
              </a:xfrm>
              <a:custGeom>
                <a:avLst/>
                <a:gdLst>
                  <a:gd name="connsiteX0" fmla="*/ 1857 w 2952"/>
                  <a:gd name="connsiteY0" fmla="*/ 1595 h 1666"/>
                  <a:gd name="connsiteX1" fmla="*/ 2810 w 2952"/>
                  <a:gd name="connsiteY1" fmla="*/ 1024 h 1666"/>
                  <a:gd name="connsiteX2" fmla="*/ 2810 w 2952"/>
                  <a:gd name="connsiteY2" fmla="*/ 643 h 1666"/>
                  <a:gd name="connsiteX3" fmla="*/ 1857 w 2952"/>
                  <a:gd name="connsiteY3" fmla="*/ 71 h 1666"/>
                  <a:gd name="connsiteX4" fmla="*/ 1095 w 2952"/>
                  <a:gd name="connsiteY4" fmla="*/ 71 h 1666"/>
                  <a:gd name="connsiteX5" fmla="*/ 143 w 2952"/>
                  <a:gd name="connsiteY5" fmla="*/ 643 h 1666"/>
                  <a:gd name="connsiteX6" fmla="*/ 143 w 2952"/>
                  <a:gd name="connsiteY6" fmla="*/ 1024 h 1666"/>
                  <a:gd name="connsiteX7" fmla="*/ 1095 w 2952"/>
                  <a:gd name="connsiteY7" fmla="*/ 1595 h 1666"/>
                  <a:gd name="connsiteX8" fmla="*/ 1857 w 2952"/>
                  <a:gd name="connsiteY8" fmla="*/ 1595 h 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2" h="1666">
                    <a:moveTo>
                      <a:pt x="1857" y="1595"/>
                    </a:moveTo>
                    <a:lnTo>
                      <a:pt x="2810" y="1024"/>
                    </a:lnTo>
                    <a:cubicBezTo>
                      <a:pt x="3000" y="929"/>
                      <a:pt x="3000" y="738"/>
                      <a:pt x="2810" y="643"/>
                    </a:cubicBezTo>
                    <a:lnTo>
                      <a:pt x="1857" y="71"/>
                    </a:lnTo>
                    <a:cubicBezTo>
                      <a:pt x="1667" y="-24"/>
                      <a:pt x="1381" y="-24"/>
                      <a:pt x="1095" y="71"/>
                    </a:cubicBezTo>
                    <a:lnTo>
                      <a:pt x="143" y="643"/>
                    </a:lnTo>
                    <a:cubicBezTo>
                      <a:pt x="-48" y="738"/>
                      <a:pt x="-48" y="929"/>
                      <a:pt x="143" y="1024"/>
                    </a:cubicBezTo>
                    <a:lnTo>
                      <a:pt x="1095" y="1595"/>
                    </a:lnTo>
                    <a:cubicBezTo>
                      <a:pt x="1381" y="1691"/>
                      <a:pt x="1667" y="1691"/>
                      <a:pt x="1857" y="1595"/>
                    </a:cubicBezTo>
                    <a:close/>
                  </a:path>
                </a:pathLst>
              </a:custGeom>
              <a:solidFill>
                <a:srgbClr val="2C3E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 376">
                <a:extLst>
                  <a:ext uri="{FF2B5EF4-FFF2-40B4-BE49-F238E27FC236}">
                    <a16:creationId xmlns:a16="http://schemas.microsoft.com/office/drawing/2014/main" id="{9C538C13-3FE7-45FA-8341-7968ADA5DF65}"/>
                  </a:ext>
                </a:extLst>
              </p:cNvPr>
              <p:cNvSpPr/>
              <p:nvPr/>
            </p:nvSpPr>
            <p:spPr>
              <a:xfrm>
                <a:off x="5846174" y="3326153"/>
                <a:ext cx="2952" cy="1666"/>
              </a:xfrm>
              <a:custGeom>
                <a:avLst/>
                <a:gdLst>
                  <a:gd name="connsiteX0" fmla="*/ 143 w 2952"/>
                  <a:gd name="connsiteY0" fmla="*/ 643 h 1666"/>
                  <a:gd name="connsiteX1" fmla="*/ 1095 w 2952"/>
                  <a:gd name="connsiteY1" fmla="*/ 71 h 1666"/>
                  <a:gd name="connsiteX2" fmla="*/ 1857 w 2952"/>
                  <a:gd name="connsiteY2" fmla="*/ 71 h 1666"/>
                  <a:gd name="connsiteX3" fmla="*/ 2810 w 2952"/>
                  <a:gd name="connsiteY3" fmla="*/ 643 h 1666"/>
                  <a:gd name="connsiteX4" fmla="*/ 2810 w 2952"/>
                  <a:gd name="connsiteY4" fmla="*/ 1024 h 1666"/>
                  <a:gd name="connsiteX5" fmla="*/ 1857 w 2952"/>
                  <a:gd name="connsiteY5" fmla="*/ 1595 h 1666"/>
                  <a:gd name="connsiteX6" fmla="*/ 1095 w 2952"/>
                  <a:gd name="connsiteY6" fmla="*/ 1595 h 1666"/>
                  <a:gd name="connsiteX7" fmla="*/ 143 w 2952"/>
                  <a:gd name="connsiteY7" fmla="*/ 1024 h 1666"/>
                  <a:gd name="connsiteX8" fmla="*/ 143 w 2952"/>
                  <a:gd name="connsiteY8" fmla="*/ 643 h 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2" h="1666">
                    <a:moveTo>
                      <a:pt x="143" y="643"/>
                    </a:moveTo>
                    <a:lnTo>
                      <a:pt x="1095" y="71"/>
                    </a:lnTo>
                    <a:cubicBezTo>
                      <a:pt x="1286" y="-24"/>
                      <a:pt x="1572" y="-24"/>
                      <a:pt x="1857" y="71"/>
                    </a:cubicBezTo>
                    <a:lnTo>
                      <a:pt x="2810" y="643"/>
                    </a:lnTo>
                    <a:cubicBezTo>
                      <a:pt x="3000" y="738"/>
                      <a:pt x="3000" y="929"/>
                      <a:pt x="2810" y="1024"/>
                    </a:cubicBezTo>
                    <a:lnTo>
                      <a:pt x="1857" y="1595"/>
                    </a:lnTo>
                    <a:cubicBezTo>
                      <a:pt x="1667" y="1691"/>
                      <a:pt x="1286" y="1691"/>
                      <a:pt x="1095" y="1595"/>
                    </a:cubicBezTo>
                    <a:lnTo>
                      <a:pt x="143" y="1024"/>
                    </a:lnTo>
                    <a:cubicBezTo>
                      <a:pt x="-48" y="1024"/>
                      <a:pt x="-48" y="833"/>
                      <a:pt x="143" y="643"/>
                    </a:cubicBezTo>
                    <a:close/>
                  </a:path>
                </a:pathLst>
              </a:custGeom>
              <a:solidFill>
                <a:srgbClr val="2C3E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 377">
                <a:extLst>
                  <a:ext uri="{FF2B5EF4-FFF2-40B4-BE49-F238E27FC236}">
                    <a16:creationId xmlns:a16="http://schemas.microsoft.com/office/drawing/2014/main" id="{9B603198-7ABE-4F99-8D87-C522A3423582}"/>
                  </a:ext>
                </a:extLst>
              </p:cNvPr>
              <p:cNvSpPr/>
              <p:nvPr/>
            </p:nvSpPr>
            <p:spPr>
              <a:xfrm>
                <a:off x="5848651" y="3327582"/>
                <a:ext cx="2952" cy="1666"/>
              </a:xfrm>
              <a:custGeom>
                <a:avLst/>
                <a:gdLst>
                  <a:gd name="connsiteX0" fmla="*/ 143 w 2952"/>
                  <a:gd name="connsiteY0" fmla="*/ 643 h 1666"/>
                  <a:gd name="connsiteX1" fmla="*/ 1095 w 2952"/>
                  <a:gd name="connsiteY1" fmla="*/ 71 h 1666"/>
                  <a:gd name="connsiteX2" fmla="*/ 1857 w 2952"/>
                  <a:gd name="connsiteY2" fmla="*/ 71 h 1666"/>
                  <a:gd name="connsiteX3" fmla="*/ 2810 w 2952"/>
                  <a:gd name="connsiteY3" fmla="*/ 643 h 1666"/>
                  <a:gd name="connsiteX4" fmla="*/ 2810 w 2952"/>
                  <a:gd name="connsiteY4" fmla="*/ 1024 h 1666"/>
                  <a:gd name="connsiteX5" fmla="*/ 1857 w 2952"/>
                  <a:gd name="connsiteY5" fmla="*/ 1595 h 1666"/>
                  <a:gd name="connsiteX6" fmla="*/ 1095 w 2952"/>
                  <a:gd name="connsiteY6" fmla="*/ 1595 h 1666"/>
                  <a:gd name="connsiteX7" fmla="*/ 143 w 2952"/>
                  <a:gd name="connsiteY7" fmla="*/ 1024 h 1666"/>
                  <a:gd name="connsiteX8" fmla="*/ 143 w 2952"/>
                  <a:gd name="connsiteY8" fmla="*/ 643 h 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2" h="1666">
                    <a:moveTo>
                      <a:pt x="143" y="643"/>
                    </a:moveTo>
                    <a:lnTo>
                      <a:pt x="1095" y="71"/>
                    </a:lnTo>
                    <a:cubicBezTo>
                      <a:pt x="1286" y="-24"/>
                      <a:pt x="1572" y="-24"/>
                      <a:pt x="1857" y="71"/>
                    </a:cubicBezTo>
                    <a:lnTo>
                      <a:pt x="2810" y="643"/>
                    </a:lnTo>
                    <a:cubicBezTo>
                      <a:pt x="3000" y="738"/>
                      <a:pt x="3000" y="929"/>
                      <a:pt x="2810" y="1024"/>
                    </a:cubicBezTo>
                    <a:lnTo>
                      <a:pt x="1857" y="1595"/>
                    </a:lnTo>
                    <a:cubicBezTo>
                      <a:pt x="1667" y="1691"/>
                      <a:pt x="1286" y="1691"/>
                      <a:pt x="1095" y="1595"/>
                    </a:cubicBezTo>
                    <a:lnTo>
                      <a:pt x="143" y="1024"/>
                    </a:lnTo>
                    <a:cubicBezTo>
                      <a:pt x="-48" y="929"/>
                      <a:pt x="-48" y="738"/>
                      <a:pt x="143" y="643"/>
                    </a:cubicBezTo>
                    <a:close/>
                  </a:path>
                </a:pathLst>
              </a:custGeom>
              <a:solidFill>
                <a:srgbClr val="2C3E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Graphic 4">
              <a:extLst>
                <a:ext uri="{FF2B5EF4-FFF2-40B4-BE49-F238E27FC236}">
                  <a16:creationId xmlns:a16="http://schemas.microsoft.com/office/drawing/2014/main" id="{FB5631C4-680E-4678-BB25-BE0806FCD1FC}"/>
                </a:ext>
              </a:extLst>
            </p:cNvPr>
            <p:cNvSpPr/>
            <p:nvPr/>
          </p:nvSpPr>
          <p:spPr>
            <a:xfrm>
              <a:off x="2015154" y="2161471"/>
              <a:ext cx="42609" cy="24276"/>
            </a:xfrm>
            <a:custGeom>
              <a:avLst/>
              <a:gdLst>
                <a:gd name="connsiteX0" fmla="*/ 143 w 2952"/>
                <a:gd name="connsiteY0" fmla="*/ 643 h 1666"/>
                <a:gd name="connsiteX1" fmla="*/ 1095 w 2952"/>
                <a:gd name="connsiteY1" fmla="*/ 71 h 1666"/>
                <a:gd name="connsiteX2" fmla="*/ 1857 w 2952"/>
                <a:gd name="connsiteY2" fmla="*/ 71 h 1666"/>
                <a:gd name="connsiteX3" fmla="*/ 2810 w 2952"/>
                <a:gd name="connsiteY3" fmla="*/ 643 h 1666"/>
                <a:gd name="connsiteX4" fmla="*/ 2810 w 2952"/>
                <a:gd name="connsiteY4" fmla="*/ 1024 h 1666"/>
                <a:gd name="connsiteX5" fmla="*/ 1857 w 2952"/>
                <a:gd name="connsiteY5" fmla="*/ 1595 h 1666"/>
                <a:gd name="connsiteX6" fmla="*/ 1095 w 2952"/>
                <a:gd name="connsiteY6" fmla="*/ 1595 h 1666"/>
                <a:gd name="connsiteX7" fmla="*/ 143 w 2952"/>
                <a:gd name="connsiteY7" fmla="*/ 1024 h 1666"/>
                <a:gd name="connsiteX8" fmla="*/ 143 w 2952"/>
                <a:gd name="connsiteY8" fmla="*/ 643 h 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2" h="1666">
                  <a:moveTo>
                    <a:pt x="143" y="643"/>
                  </a:moveTo>
                  <a:lnTo>
                    <a:pt x="1095" y="71"/>
                  </a:lnTo>
                  <a:cubicBezTo>
                    <a:pt x="1286" y="-24"/>
                    <a:pt x="1667" y="-24"/>
                    <a:pt x="1857" y="71"/>
                  </a:cubicBezTo>
                  <a:lnTo>
                    <a:pt x="2810" y="643"/>
                  </a:lnTo>
                  <a:cubicBezTo>
                    <a:pt x="3000" y="738"/>
                    <a:pt x="3000" y="929"/>
                    <a:pt x="2810" y="1024"/>
                  </a:cubicBezTo>
                  <a:lnTo>
                    <a:pt x="1857" y="1595"/>
                  </a:lnTo>
                  <a:cubicBezTo>
                    <a:pt x="1667" y="1691"/>
                    <a:pt x="1381" y="1691"/>
                    <a:pt x="1095" y="1595"/>
                  </a:cubicBezTo>
                  <a:lnTo>
                    <a:pt x="143" y="1024"/>
                  </a:lnTo>
                  <a:cubicBezTo>
                    <a:pt x="-48" y="929"/>
                    <a:pt x="-48" y="738"/>
                    <a:pt x="143" y="643"/>
                  </a:cubicBezTo>
                  <a:close/>
                </a:path>
              </a:pathLst>
            </a:custGeom>
            <a:solidFill>
              <a:srgbClr val="E6EA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4">
              <a:extLst>
                <a:ext uri="{FF2B5EF4-FFF2-40B4-BE49-F238E27FC236}">
                  <a16:creationId xmlns:a16="http://schemas.microsoft.com/office/drawing/2014/main" id="{88C6FF93-070C-4F0B-B2BE-E648CFC663CA}"/>
                </a:ext>
              </a:extLst>
            </p:cNvPr>
            <p:cNvSpPr/>
            <p:nvPr/>
          </p:nvSpPr>
          <p:spPr>
            <a:xfrm>
              <a:off x="1945033" y="2201733"/>
              <a:ext cx="42609" cy="24276"/>
            </a:xfrm>
            <a:custGeom>
              <a:avLst/>
              <a:gdLst>
                <a:gd name="connsiteX0" fmla="*/ 1095 w 2952"/>
                <a:gd name="connsiteY0" fmla="*/ 71 h 1666"/>
                <a:gd name="connsiteX1" fmla="*/ 143 w 2952"/>
                <a:gd name="connsiteY1" fmla="*/ 643 h 1666"/>
                <a:gd name="connsiteX2" fmla="*/ 143 w 2952"/>
                <a:gd name="connsiteY2" fmla="*/ 1024 h 1666"/>
                <a:gd name="connsiteX3" fmla="*/ 1095 w 2952"/>
                <a:gd name="connsiteY3" fmla="*/ 1595 h 1666"/>
                <a:gd name="connsiteX4" fmla="*/ 1857 w 2952"/>
                <a:gd name="connsiteY4" fmla="*/ 1595 h 1666"/>
                <a:gd name="connsiteX5" fmla="*/ 2810 w 2952"/>
                <a:gd name="connsiteY5" fmla="*/ 1024 h 1666"/>
                <a:gd name="connsiteX6" fmla="*/ 2810 w 2952"/>
                <a:gd name="connsiteY6" fmla="*/ 643 h 1666"/>
                <a:gd name="connsiteX7" fmla="*/ 1857 w 2952"/>
                <a:gd name="connsiteY7" fmla="*/ 71 h 1666"/>
                <a:gd name="connsiteX8" fmla="*/ 1095 w 2952"/>
                <a:gd name="connsiteY8" fmla="*/ 71 h 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2" h="1666">
                  <a:moveTo>
                    <a:pt x="1095" y="71"/>
                  </a:moveTo>
                  <a:lnTo>
                    <a:pt x="143" y="643"/>
                  </a:lnTo>
                  <a:cubicBezTo>
                    <a:pt x="-48" y="738"/>
                    <a:pt x="-48" y="929"/>
                    <a:pt x="143" y="1024"/>
                  </a:cubicBezTo>
                  <a:lnTo>
                    <a:pt x="1095" y="1595"/>
                  </a:lnTo>
                  <a:cubicBezTo>
                    <a:pt x="1286" y="1691"/>
                    <a:pt x="1572" y="1691"/>
                    <a:pt x="1857" y="1595"/>
                  </a:cubicBezTo>
                  <a:lnTo>
                    <a:pt x="2810" y="1024"/>
                  </a:lnTo>
                  <a:cubicBezTo>
                    <a:pt x="3000" y="929"/>
                    <a:pt x="3000" y="738"/>
                    <a:pt x="2810" y="643"/>
                  </a:cubicBezTo>
                  <a:lnTo>
                    <a:pt x="1857" y="71"/>
                  </a:lnTo>
                  <a:cubicBezTo>
                    <a:pt x="1667" y="-24"/>
                    <a:pt x="1286" y="-24"/>
                    <a:pt x="1095" y="71"/>
                  </a:cubicBezTo>
                  <a:close/>
                </a:path>
              </a:pathLst>
            </a:custGeom>
            <a:solidFill>
              <a:srgbClr val="E6EA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4">
              <a:extLst>
                <a:ext uri="{FF2B5EF4-FFF2-40B4-BE49-F238E27FC236}">
                  <a16:creationId xmlns:a16="http://schemas.microsoft.com/office/drawing/2014/main" id="{796EA30F-7BC5-4C90-89AF-40FE69EDADE8}"/>
                </a:ext>
              </a:extLst>
            </p:cNvPr>
            <p:cNvSpPr/>
            <p:nvPr/>
          </p:nvSpPr>
          <p:spPr>
            <a:xfrm>
              <a:off x="1980786" y="2222541"/>
              <a:ext cx="42609" cy="24276"/>
            </a:xfrm>
            <a:custGeom>
              <a:avLst/>
              <a:gdLst>
                <a:gd name="connsiteX0" fmla="*/ 1095 w 2952"/>
                <a:gd name="connsiteY0" fmla="*/ 71 h 1666"/>
                <a:gd name="connsiteX1" fmla="*/ 143 w 2952"/>
                <a:gd name="connsiteY1" fmla="*/ 643 h 1666"/>
                <a:gd name="connsiteX2" fmla="*/ 143 w 2952"/>
                <a:gd name="connsiteY2" fmla="*/ 1024 h 1666"/>
                <a:gd name="connsiteX3" fmla="*/ 1095 w 2952"/>
                <a:gd name="connsiteY3" fmla="*/ 1595 h 1666"/>
                <a:gd name="connsiteX4" fmla="*/ 1857 w 2952"/>
                <a:gd name="connsiteY4" fmla="*/ 1595 h 1666"/>
                <a:gd name="connsiteX5" fmla="*/ 2810 w 2952"/>
                <a:gd name="connsiteY5" fmla="*/ 1024 h 1666"/>
                <a:gd name="connsiteX6" fmla="*/ 2810 w 2952"/>
                <a:gd name="connsiteY6" fmla="*/ 643 h 1666"/>
                <a:gd name="connsiteX7" fmla="*/ 1857 w 2952"/>
                <a:gd name="connsiteY7" fmla="*/ 71 h 1666"/>
                <a:gd name="connsiteX8" fmla="*/ 1095 w 2952"/>
                <a:gd name="connsiteY8" fmla="*/ 71 h 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2" h="1666">
                  <a:moveTo>
                    <a:pt x="1095" y="71"/>
                  </a:moveTo>
                  <a:lnTo>
                    <a:pt x="143" y="643"/>
                  </a:lnTo>
                  <a:cubicBezTo>
                    <a:pt x="-48" y="738"/>
                    <a:pt x="-48" y="929"/>
                    <a:pt x="143" y="1024"/>
                  </a:cubicBezTo>
                  <a:lnTo>
                    <a:pt x="1095" y="1595"/>
                  </a:lnTo>
                  <a:cubicBezTo>
                    <a:pt x="1286" y="1691"/>
                    <a:pt x="1667" y="1691"/>
                    <a:pt x="1857" y="1595"/>
                  </a:cubicBezTo>
                  <a:lnTo>
                    <a:pt x="2810" y="1024"/>
                  </a:lnTo>
                  <a:cubicBezTo>
                    <a:pt x="3000" y="929"/>
                    <a:pt x="3000" y="738"/>
                    <a:pt x="2810" y="643"/>
                  </a:cubicBezTo>
                  <a:lnTo>
                    <a:pt x="1857" y="71"/>
                  </a:lnTo>
                  <a:cubicBezTo>
                    <a:pt x="1572" y="-24"/>
                    <a:pt x="1286" y="-24"/>
                    <a:pt x="1095" y="71"/>
                  </a:cubicBezTo>
                  <a:close/>
                </a:path>
              </a:pathLst>
            </a:custGeom>
            <a:solidFill>
              <a:srgbClr val="E6EA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4">
              <a:extLst>
                <a:ext uri="{FF2B5EF4-FFF2-40B4-BE49-F238E27FC236}">
                  <a16:creationId xmlns:a16="http://schemas.microsoft.com/office/drawing/2014/main" id="{2F1DA73A-03E0-4EFB-9872-0DE03F2A61AE}"/>
                </a:ext>
              </a:extLst>
            </p:cNvPr>
            <p:cNvSpPr/>
            <p:nvPr/>
          </p:nvSpPr>
          <p:spPr>
            <a:xfrm>
              <a:off x="1945033" y="2161471"/>
              <a:ext cx="42609" cy="24276"/>
            </a:xfrm>
            <a:custGeom>
              <a:avLst/>
              <a:gdLst>
                <a:gd name="connsiteX0" fmla="*/ 1857 w 2952"/>
                <a:gd name="connsiteY0" fmla="*/ 1595 h 1666"/>
                <a:gd name="connsiteX1" fmla="*/ 2810 w 2952"/>
                <a:gd name="connsiteY1" fmla="*/ 1024 h 1666"/>
                <a:gd name="connsiteX2" fmla="*/ 2810 w 2952"/>
                <a:gd name="connsiteY2" fmla="*/ 643 h 1666"/>
                <a:gd name="connsiteX3" fmla="*/ 1857 w 2952"/>
                <a:gd name="connsiteY3" fmla="*/ 71 h 1666"/>
                <a:gd name="connsiteX4" fmla="*/ 1095 w 2952"/>
                <a:gd name="connsiteY4" fmla="*/ 71 h 1666"/>
                <a:gd name="connsiteX5" fmla="*/ 143 w 2952"/>
                <a:gd name="connsiteY5" fmla="*/ 643 h 1666"/>
                <a:gd name="connsiteX6" fmla="*/ 143 w 2952"/>
                <a:gd name="connsiteY6" fmla="*/ 1024 h 1666"/>
                <a:gd name="connsiteX7" fmla="*/ 1095 w 2952"/>
                <a:gd name="connsiteY7" fmla="*/ 1595 h 1666"/>
                <a:gd name="connsiteX8" fmla="*/ 1857 w 2952"/>
                <a:gd name="connsiteY8" fmla="*/ 1595 h 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2" h="1666">
                  <a:moveTo>
                    <a:pt x="1857" y="1595"/>
                  </a:moveTo>
                  <a:lnTo>
                    <a:pt x="2810" y="1024"/>
                  </a:lnTo>
                  <a:cubicBezTo>
                    <a:pt x="3000" y="929"/>
                    <a:pt x="3000" y="738"/>
                    <a:pt x="2810" y="643"/>
                  </a:cubicBezTo>
                  <a:lnTo>
                    <a:pt x="1857" y="71"/>
                  </a:lnTo>
                  <a:cubicBezTo>
                    <a:pt x="1667" y="-24"/>
                    <a:pt x="1381" y="-24"/>
                    <a:pt x="1095" y="71"/>
                  </a:cubicBezTo>
                  <a:lnTo>
                    <a:pt x="143" y="643"/>
                  </a:lnTo>
                  <a:cubicBezTo>
                    <a:pt x="-48" y="738"/>
                    <a:pt x="-48" y="929"/>
                    <a:pt x="143" y="1024"/>
                  </a:cubicBezTo>
                  <a:lnTo>
                    <a:pt x="1095" y="1595"/>
                  </a:lnTo>
                  <a:cubicBezTo>
                    <a:pt x="1286" y="1691"/>
                    <a:pt x="1667" y="1691"/>
                    <a:pt x="1857" y="1595"/>
                  </a:cubicBezTo>
                  <a:close/>
                </a:path>
              </a:pathLst>
            </a:custGeom>
            <a:solidFill>
              <a:srgbClr val="E6EA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4">
              <a:extLst>
                <a:ext uri="{FF2B5EF4-FFF2-40B4-BE49-F238E27FC236}">
                  <a16:creationId xmlns:a16="http://schemas.microsoft.com/office/drawing/2014/main" id="{68A300D8-8075-4236-B075-501FC871C47E}"/>
                </a:ext>
              </a:extLst>
            </p:cNvPr>
            <p:cNvSpPr/>
            <p:nvPr/>
          </p:nvSpPr>
          <p:spPr>
            <a:xfrm>
              <a:off x="1979415" y="2140663"/>
              <a:ext cx="42609" cy="25326"/>
            </a:xfrm>
            <a:custGeom>
              <a:avLst/>
              <a:gdLst>
                <a:gd name="connsiteX0" fmla="*/ 1857 w 2952"/>
                <a:gd name="connsiteY0" fmla="*/ 1595 h 1738"/>
                <a:gd name="connsiteX1" fmla="*/ 2810 w 2952"/>
                <a:gd name="connsiteY1" fmla="*/ 1024 h 1738"/>
                <a:gd name="connsiteX2" fmla="*/ 2810 w 2952"/>
                <a:gd name="connsiteY2" fmla="*/ 643 h 1738"/>
                <a:gd name="connsiteX3" fmla="*/ 1857 w 2952"/>
                <a:gd name="connsiteY3" fmla="*/ 71 h 1738"/>
                <a:gd name="connsiteX4" fmla="*/ 1095 w 2952"/>
                <a:gd name="connsiteY4" fmla="*/ 71 h 1738"/>
                <a:gd name="connsiteX5" fmla="*/ 143 w 2952"/>
                <a:gd name="connsiteY5" fmla="*/ 643 h 1738"/>
                <a:gd name="connsiteX6" fmla="*/ 143 w 2952"/>
                <a:gd name="connsiteY6" fmla="*/ 1024 h 1738"/>
                <a:gd name="connsiteX7" fmla="*/ 1095 w 2952"/>
                <a:gd name="connsiteY7" fmla="*/ 1595 h 1738"/>
                <a:gd name="connsiteX8" fmla="*/ 1857 w 2952"/>
                <a:gd name="connsiteY8" fmla="*/ 1595 h 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2" h="1738">
                  <a:moveTo>
                    <a:pt x="1857" y="1595"/>
                  </a:moveTo>
                  <a:lnTo>
                    <a:pt x="2810" y="1024"/>
                  </a:lnTo>
                  <a:cubicBezTo>
                    <a:pt x="3000" y="929"/>
                    <a:pt x="3000" y="738"/>
                    <a:pt x="2810" y="643"/>
                  </a:cubicBezTo>
                  <a:lnTo>
                    <a:pt x="1857" y="71"/>
                  </a:lnTo>
                  <a:cubicBezTo>
                    <a:pt x="1667" y="-24"/>
                    <a:pt x="1286" y="-24"/>
                    <a:pt x="1095" y="71"/>
                  </a:cubicBezTo>
                  <a:lnTo>
                    <a:pt x="143" y="643"/>
                  </a:lnTo>
                  <a:cubicBezTo>
                    <a:pt x="-48" y="738"/>
                    <a:pt x="-48" y="929"/>
                    <a:pt x="143" y="1024"/>
                  </a:cubicBezTo>
                  <a:lnTo>
                    <a:pt x="1095" y="1595"/>
                  </a:lnTo>
                  <a:cubicBezTo>
                    <a:pt x="1381" y="1786"/>
                    <a:pt x="1667" y="1786"/>
                    <a:pt x="1857" y="1595"/>
                  </a:cubicBezTo>
                  <a:close/>
                </a:path>
              </a:pathLst>
            </a:custGeom>
            <a:solidFill>
              <a:srgbClr val="E6EA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4">
              <a:extLst>
                <a:ext uri="{FF2B5EF4-FFF2-40B4-BE49-F238E27FC236}">
                  <a16:creationId xmlns:a16="http://schemas.microsoft.com/office/drawing/2014/main" id="{D4EEABD1-6FF4-4FC6-9CBE-DD76B7A9216B}"/>
                </a:ext>
              </a:extLst>
            </p:cNvPr>
            <p:cNvSpPr/>
            <p:nvPr/>
          </p:nvSpPr>
          <p:spPr>
            <a:xfrm>
              <a:off x="1909295" y="2182294"/>
              <a:ext cx="43836" cy="24276"/>
            </a:xfrm>
            <a:custGeom>
              <a:avLst/>
              <a:gdLst>
                <a:gd name="connsiteX0" fmla="*/ 2905 w 3037"/>
                <a:gd name="connsiteY0" fmla="*/ 1024 h 1666"/>
                <a:gd name="connsiteX1" fmla="*/ 1857 w 3037"/>
                <a:gd name="connsiteY1" fmla="*/ 1595 h 1666"/>
                <a:gd name="connsiteX2" fmla="*/ 1095 w 3037"/>
                <a:gd name="connsiteY2" fmla="*/ 1595 h 1666"/>
                <a:gd name="connsiteX3" fmla="*/ 143 w 3037"/>
                <a:gd name="connsiteY3" fmla="*/ 1024 h 1666"/>
                <a:gd name="connsiteX4" fmla="*/ 143 w 3037"/>
                <a:gd name="connsiteY4" fmla="*/ 643 h 1666"/>
                <a:gd name="connsiteX5" fmla="*/ 1095 w 3037"/>
                <a:gd name="connsiteY5" fmla="*/ 71 h 1666"/>
                <a:gd name="connsiteX6" fmla="*/ 1857 w 3037"/>
                <a:gd name="connsiteY6" fmla="*/ 71 h 1666"/>
                <a:gd name="connsiteX7" fmla="*/ 2810 w 3037"/>
                <a:gd name="connsiteY7" fmla="*/ 643 h 1666"/>
                <a:gd name="connsiteX8" fmla="*/ 2905 w 3037"/>
                <a:gd name="connsiteY8" fmla="*/ 1024 h 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7" h="1666">
                  <a:moveTo>
                    <a:pt x="2905" y="1024"/>
                  </a:moveTo>
                  <a:lnTo>
                    <a:pt x="1857" y="1595"/>
                  </a:lnTo>
                  <a:cubicBezTo>
                    <a:pt x="1667" y="1691"/>
                    <a:pt x="1381" y="1691"/>
                    <a:pt x="1095" y="1595"/>
                  </a:cubicBezTo>
                  <a:lnTo>
                    <a:pt x="143" y="1024"/>
                  </a:lnTo>
                  <a:cubicBezTo>
                    <a:pt x="-48" y="929"/>
                    <a:pt x="-48" y="738"/>
                    <a:pt x="143" y="643"/>
                  </a:cubicBezTo>
                  <a:lnTo>
                    <a:pt x="1095" y="71"/>
                  </a:lnTo>
                  <a:cubicBezTo>
                    <a:pt x="1286" y="-24"/>
                    <a:pt x="1667" y="-24"/>
                    <a:pt x="1857" y="71"/>
                  </a:cubicBezTo>
                  <a:lnTo>
                    <a:pt x="2810" y="643"/>
                  </a:lnTo>
                  <a:cubicBezTo>
                    <a:pt x="3096" y="738"/>
                    <a:pt x="3096" y="929"/>
                    <a:pt x="2905" y="1024"/>
                  </a:cubicBezTo>
                  <a:close/>
                </a:path>
              </a:pathLst>
            </a:custGeom>
            <a:solidFill>
              <a:srgbClr val="E6EA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4">
              <a:extLst>
                <a:ext uri="{FF2B5EF4-FFF2-40B4-BE49-F238E27FC236}">
                  <a16:creationId xmlns:a16="http://schemas.microsoft.com/office/drawing/2014/main" id="{C803094C-21DC-4D7C-A568-BF1674AEF805}"/>
                </a:ext>
              </a:extLst>
            </p:cNvPr>
            <p:cNvSpPr/>
            <p:nvPr/>
          </p:nvSpPr>
          <p:spPr>
            <a:xfrm>
              <a:off x="1979415" y="2182294"/>
              <a:ext cx="42609" cy="24276"/>
            </a:xfrm>
            <a:custGeom>
              <a:avLst/>
              <a:gdLst>
                <a:gd name="connsiteX0" fmla="*/ 143 w 2952"/>
                <a:gd name="connsiteY0" fmla="*/ 643 h 1666"/>
                <a:gd name="connsiteX1" fmla="*/ 1095 w 2952"/>
                <a:gd name="connsiteY1" fmla="*/ 71 h 1666"/>
                <a:gd name="connsiteX2" fmla="*/ 1857 w 2952"/>
                <a:gd name="connsiteY2" fmla="*/ 71 h 1666"/>
                <a:gd name="connsiteX3" fmla="*/ 2810 w 2952"/>
                <a:gd name="connsiteY3" fmla="*/ 643 h 1666"/>
                <a:gd name="connsiteX4" fmla="*/ 2810 w 2952"/>
                <a:gd name="connsiteY4" fmla="*/ 1024 h 1666"/>
                <a:gd name="connsiteX5" fmla="*/ 1857 w 2952"/>
                <a:gd name="connsiteY5" fmla="*/ 1595 h 1666"/>
                <a:gd name="connsiteX6" fmla="*/ 1095 w 2952"/>
                <a:gd name="connsiteY6" fmla="*/ 1595 h 1666"/>
                <a:gd name="connsiteX7" fmla="*/ 143 w 2952"/>
                <a:gd name="connsiteY7" fmla="*/ 1024 h 1666"/>
                <a:gd name="connsiteX8" fmla="*/ 143 w 2952"/>
                <a:gd name="connsiteY8" fmla="*/ 643 h 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2" h="1666">
                  <a:moveTo>
                    <a:pt x="143" y="643"/>
                  </a:moveTo>
                  <a:lnTo>
                    <a:pt x="1095" y="71"/>
                  </a:lnTo>
                  <a:cubicBezTo>
                    <a:pt x="1286" y="-24"/>
                    <a:pt x="1667" y="-24"/>
                    <a:pt x="1857" y="71"/>
                  </a:cubicBezTo>
                  <a:lnTo>
                    <a:pt x="2810" y="643"/>
                  </a:lnTo>
                  <a:cubicBezTo>
                    <a:pt x="3000" y="738"/>
                    <a:pt x="3000" y="929"/>
                    <a:pt x="2810" y="1024"/>
                  </a:cubicBezTo>
                  <a:lnTo>
                    <a:pt x="1857" y="1595"/>
                  </a:lnTo>
                  <a:cubicBezTo>
                    <a:pt x="1667" y="1691"/>
                    <a:pt x="1286" y="1691"/>
                    <a:pt x="1095" y="1595"/>
                  </a:cubicBezTo>
                  <a:lnTo>
                    <a:pt x="143" y="1024"/>
                  </a:lnTo>
                  <a:cubicBezTo>
                    <a:pt x="-48" y="929"/>
                    <a:pt x="-48" y="738"/>
                    <a:pt x="143" y="643"/>
                  </a:cubicBezTo>
                  <a:close/>
                </a:path>
              </a:pathLst>
            </a:custGeom>
            <a:solidFill>
              <a:srgbClr val="E6EA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4">
              <a:extLst>
                <a:ext uri="{FF2B5EF4-FFF2-40B4-BE49-F238E27FC236}">
                  <a16:creationId xmlns:a16="http://schemas.microsoft.com/office/drawing/2014/main" id="{F21798B1-F199-4473-B5AB-567287851280}"/>
                </a:ext>
              </a:extLst>
            </p:cNvPr>
            <p:cNvSpPr/>
            <p:nvPr/>
          </p:nvSpPr>
          <p:spPr>
            <a:xfrm>
              <a:off x="2085274" y="2119840"/>
              <a:ext cx="42609" cy="24276"/>
            </a:xfrm>
            <a:custGeom>
              <a:avLst/>
              <a:gdLst>
                <a:gd name="connsiteX0" fmla="*/ 143 w 2952"/>
                <a:gd name="connsiteY0" fmla="*/ 643 h 1666"/>
                <a:gd name="connsiteX1" fmla="*/ 1095 w 2952"/>
                <a:gd name="connsiteY1" fmla="*/ 71 h 1666"/>
                <a:gd name="connsiteX2" fmla="*/ 1857 w 2952"/>
                <a:gd name="connsiteY2" fmla="*/ 71 h 1666"/>
                <a:gd name="connsiteX3" fmla="*/ 2810 w 2952"/>
                <a:gd name="connsiteY3" fmla="*/ 643 h 1666"/>
                <a:gd name="connsiteX4" fmla="*/ 2810 w 2952"/>
                <a:gd name="connsiteY4" fmla="*/ 1024 h 1666"/>
                <a:gd name="connsiteX5" fmla="*/ 1857 w 2952"/>
                <a:gd name="connsiteY5" fmla="*/ 1595 h 1666"/>
                <a:gd name="connsiteX6" fmla="*/ 1095 w 2952"/>
                <a:gd name="connsiteY6" fmla="*/ 1595 h 1666"/>
                <a:gd name="connsiteX7" fmla="*/ 143 w 2952"/>
                <a:gd name="connsiteY7" fmla="*/ 1024 h 1666"/>
                <a:gd name="connsiteX8" fmla="*/ 143 w 2952"/>
                <a:gd name="connsiteY8" fmla="*/ 643 h 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2" h="1666">
                  <a:moveTo>
                    <a:pt x="143" y="643"/>
                  </a:moveTo>
                  <a:lnTo>
                    <a:pt x="1095" y="71"/>
                  </a:lnTo>
                  <a:cubicBezTo>
                    <a:pt x="1286" y="-24"/>
                    <a:pt x="1572" y="-24"/>
                    <a:pt x="1857" y="71"/>
                  </a:cubicBezTo>
                  <a:lnTo>
                    <a:pt x="2810" y="643"/>
                  </a:lnTo>
                  <a:cubicBezTo>
                    <a:pt x="3000" y="738"/>
                    <a:pt x="3000" y="929"/>
                    <a:pt x="2810" y="1024"/>
                  </a:cubicBezTo>
                  <a:lnTo>
                    <a:pt x="1857" y="1595"/>
                  </a:lnTo>
                  <a:cubicBezTo>
                    <a:pt x="1667" y="1691"/>
                    <a:pt x="1286" y="1691"/>
                    <a:pt x="1095" y="1595"/>
                  </a:cubicBezTo>
                  <a:lnTo>
                    <a:pt x="143" y="1024"/>
                  </a:lnTo>
                  <a:cubicBezTo>
                    <a:pt x="-48" y="929"/>
                    <a:pt x="-48" y="738"/>
                    <a:pt x="143" y="643"/>
                  </a:cubicBezTo>
                  <a:close/>
                </a:path>
              </a:pathLst>
            </a:custGeom>
            <a:solidFill>
              <a:srgbClr val="E6EA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4">
              <a:extLst>
                <a:ext uri="{FF2B5EF4-FFF2-40B4-BE49-F238E27FC236}">
                  <a16:creationId xmlns:a16="http://schemas.microsoft.com/office/drawing/2014/main" id="{B181D7EB-C37B-4C5E-9203-6CD9CA18DB28}"/>
                </a:ext>
              </a:extLst>
            </p:cNvPr>
            <p:cNvSpPr/>
            <p:nvPr/>
          </p:nvSpPr>
          <p:spPr>
            <a:xfrm>
              <a:off x="2121013" y="2140663"/>
              <a:ext cx="42609" cy="24276"/>
            </a:xfrm>
            <a:custGeom>
              <a:avLst/>
              <a:gdLst>
                <a:gd name="connsiteX0" fmla="*/ 143 w 2952"/>
                <a:gd name="connsiteY0" fmla="*/ 643 h 1666"/>
                <a:gd name="connsiteX1" fmla="*/ 1095 w 2952"/>
                <a:gd name="connsiteY1" fmla="*/ 71 h 1666"/>
                <a:gd name="connsiteX2" fmla="*/ 1857 w 2952"/>
                <a:gd name="connsiteY2" fmla="*/ 71 h 1666"/>
                <a:gd name="connsiteX3" fmla="*/ 2810 w 2952"/>
                <a:gd name="connsiteY3" fmla="*/ 643 h 1666"/>
                <a:gd name="connsiteX4" fmla="*/ 2810 w 2952"/>
                <a:gd name="connsiteY4" fmla="*/ 1024 h 1666"/>
                <a:gd name="connsiteX5" fmla="*/ 1857 w 2952"/>
                <a:gd name="connsiteY5" fmla="*/ 1595 h 1666"/>
                <a:gd name="connsiteX6" fmla="*/ 1095 w 2952"/>
                <a:gd name="connsiteY6" fmla="*/ 1595 h 1666"/>
                <a:gd name="connsiteX7" fmla="*/ 143 w 2952"/>
                <a:gd name="connsiteY7" fmla="*/ 1024 h 1666"/>
                <a:gd name="connsiteX8" fmla="*/ 143 w 2952"/>
                <a:gd name="connsiteY8" fmla="*/ 643 h 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2" h="1666">
                  <a:moveTo>
                    <a:pt x="143" y="643"/>
                  </a:moveTo>
                  <a:lnTo>
                    <a:pt x="1095" y="71"/>
                  </a:lnTo>
                  <a:cubicBezTo>
                    <a:pt x="1286" y="-24"/>
                    <a:pt x="1572" y="-24"/>
                    <a:pt x="1857" y="71"/>
                  </a:cubicBezTo>
                  <a:lnTo>
                    <a:pt x="2810" y="643"/>
                  </a:lnTo>
                  <a:cubicBezTo>
                    <a:pt x="3000" y="738"/>
                    <a:pt x="3000" y="929"/>
                    <a:pt x="2810" y="1024"/>
                  </a:cubicBezTo>
                  <a:lnTo>
                    <a:pt x="1857" y="1595"/>
                  </a:lnTo>
                  <a:cubicBezTo>
                    <a:pt x="1667" y="1691"/>
                    <a:pt x="1286" y="1691"/>
                    <a:pt x="1095" y="1595"/>
                  </a:cubicBezTo>
                  <a:lnTo>
                    <a:pt x="143" y="1024"/>
                  </a:lnTo>
                  <a:cubicBezTo>
                    <a:pt x="-48" y="929"/>
                    <a:pt x="-48" y="738"/>
                    <a:pt x="143" y="643"/>
                  </a:cubicBezTo>
                  <a:close/>
                </a:path>
              </a:pathLst>
            </a:custGeom>
            <a:solidFill>
              <a:srgbClr val="E6EA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4">
              <a:extLst>
                <a:ext uri="{FF2B5EF4-FFF2-40B4-BE49-F238E27FC236}">
                  <a16:creationId xmlns:a16="http://schemas.microsoft.com/office/drawing/2014/main" id="{4788D930-D587-4EEC-96DB-49440F9B4999}"/>
                </a:ext>
              </a:extLst>
            </p:cNvPr>
            <p:cNvSpPr/>
            <p:nvPr/>
          </p:nvSpPr>
          <p:spPr>
            <a:xfrm>
              <a:off x="2015154" y="2121224"/>
              <a:ext cx="42609" cy="24276"/>
            </a:xfrm>
            <a:custGeom>
              <a:avLst/>
              <a:gdLst>
                <a:gd name="connsiteX0" fmla="*/ 1857 w 2952"/>
                <a:gd name="connsiteY0" fmla="*/ 1595 h 1666"/>
                <a:gd name="connsiteX1" fmla="*/ 2810 w 2952"/>
                <a:gd name="connsiteY1" fmla="*/ 1024 h 1666"/>
                <a:gd name="connsiteX2" fmla="*/ 2810 w 2952"/>
                <a:gd name="connsiteY2" fmla="*/ 643 h 1666"/>
                <a:gd name="connsiteX3" fmla="*/ 1857 w 2952"/>
                <a:gd name="connsiteY3" fmla="*/ 71 h 1666"/>
                <a:gd name="connsiteX4" fmla="*/ 1095 w 2952"/>
                <a:gd name="connsiteY4" fmla="*/ 71 h 1666"/>
                <a:gd name="connsiteX5" fmla="*/ 143 w 2952"/>
                <a:gd name="connsiteY5" fmla="*/ 643 h 1666"/>
                <a:gd name="connsiteX6" fmla="*/ 143 w 2952"/>
                <a:gd name="connsiteY6" fmla="*/ 1024 h 1666"/>
                <a:gd name="connsiteX7" fmla="*/ 1095 w 2952"/>
                <a:gd name="connsiteY7" fmla="*/ 1595 h 1666"/>
                <a:gd name="connsiteX8" fmla="*/ 1857 w 2952"/>
                <a:gd name="connsiteY8" fmla="*/ 1595 h 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2" h="1666">
                  <a:moveTo>
                    <a:pt x="1857" y="1595"/>
                  </a:moveTo>
                  <a:lnTo>
                    <a:pt x="2810" y="1024"/>
                  </a:lnTo>
                  <a:cubicBezTo>
                    <a:pt x="3000" y="929"/>
                    <a:pt x="3000" y="738"/>
                    <a:pt x="2810" y="643"/>
                  </a:cubicBezTo>
                  <a:lnTo>
                    <a:pt x="1857" y="71"/>
                  </a:lnTo>
                  <a:cubicBezTo>
                    <a:pt x="1667" y="-24"/>
                    <a:pt x="1381" y="-24"/>
                    <a:pt x="1095" y="71"/>
                  </a:cubicBezTo>
                  <a:lnTo>
                    <a:pt x="143" y="643"/>
                  </a:lnTo>
                  <a:cubicBezTo>
                    <a:pt x="-48" y="738"/>
                    <a:pt x="-48" y="929"/>
                    <a:pt x="143" y="1024"/>
                  </a:cubicBezTo>
                  <a:lnTo>
                    <a:pt x="1095" y="1595"/>
                  </a:lnTo>
                  <a:cubicBezTo>
                    <a:pt x="1286" y="1691"/>
                    <a:pt x="1667" y="1691"/>
                    <a:pt x="1857" y="1595"/>
                  </a:cubicBezTo>
                  <a:close/>
                </a:path>
              </a:pathLst>
            </a:custGeom>
            <a:solidFill>
              <a:srgbClr val="E6EA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4">
              <a:extLst>
                <a:ext uri="{FF2B5EF4-FFF2-40B4-BE49-F238E27FC236}">
                  <a16:creationId xmlns:a16="http://schemas.microsoft.com/office/drawing/2014/main" id="{F8265023-9D85-4A53-8C82-EE231E6E43BA}"/>
                </a:ext>
              </a:extLst>
            </p:cNvPr>
            <p:cNvSpPr/>
            <p:nvPr/>
          </p:nvSpPr>
          <p:spPr>
            <a:xfrm>
              <a:off x="2050907" y="2100401"/>
              <a:ext cx="42609" cy="24276"/>
            </a:xfrm>
            <a:custGeom>
              <a:avLst/>
              <a:gdLst>
                <a:gd name="connsiteX0" fmla="*/ 1857 w 2952"/>
                <a:gd name="connsiteY0" fmla="*/ 1595 h 1666"/>
                <a:gd name="connsiteX1" fmla="*/ 2810 w 2952"/>
                <a:gd name="connsiteY1" fmla="*/ 1024 h 1666"/>
                <a:gd name="connsiteX2" fmla="*/ 2810 w 2952"/>
                <a:gd name="connsiteY2" fmla="*/ 643 h 1666"/>
                <a:gd name="connsiteX3" fmla="*/ 1857 w 2952"/>
                <a:gd name="connsiteY3" fmla="*/ 71 h 1666"/>
                <a:gd name="connsiteX4" fmla="*/ 1095 w 2952"/>
                <a:gd name="connsiteY4" fmla="*/ 71 h 1666"/>
                <a:gd name="connsiteX5" fmla="*/ 143 w 2952"/>
                <a:gd name="connsiteY5" fmla="*/ 643 h 1666"/>
                <a:gd name="connsiteX6" fmla="*/ 143 w 2952"/>
                <a:gd name="connsiteY6" fmla="*/ 1024 h 1666"/>
                <a:gd name="connsiteX7" fmla="*/ 1095 w 2952"/>
                <a:gd name="connsiteY7" fmla="*/ 1595 h 1666"/>
                <a:gd name="connsiteX8" fmla="*/ 1857 w 2952"/>
                <a:gd name="connsiteY8" fmla="*/ 1595 h 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2" h="1666">
                  <a:moveTo>
                    <a:pt x="1857" y="1595"/>
                  </a:moveTo>
                  <a:lnTo>
                    <a:pt x="2810" y="1024"/>
                  </a:lnTo>
                  <a:cubicBezTo>
                    <a:pt x="3000" y="929"/>
                    <a:pt x="3000" y="738"/>
                    <a:pt x="2810" y="643"/>
                  </a:cubicBezTo>
                  <a:lnTo>
                    <a:pt x="1857" y="71"/>
                  </a:lnTo>
                  <a:cubicBezTo>
                    <a:pt x="1667" y="-24"/>
                    <a:pt x="1286" y="-24"/>
                    <a:pt x="1095" y="71"/>
                  </a:cubicBezTo>
                  <a:lnTo>
                    <a:pt x="143" y="643"/>
                  </a:lnTo>
                  <a:cubicBezTo>
                    <a:pt x="-48" y="738"/>
                    <a:pt x="-48" y="929"/>
                    <a:pt x="143" y="1024"/>
                  </a:cubicBezTo>
                  <a:lnTo>
                    <a:pt x="1095" y="1595"/>
                  </a:lnTo>
                  <a:cubicBezTo>
                    <a:pt x="1286" y="1691"/>
                    <a:pt x="1572" y="1691"/>
                    <a:pt x="1857" y="1595"/>
                  </a:cubicBezTo>
                  <a:close/>
                </a:path>
              </a:pathLst>
            </a:custGeom>
            <a:solidFill>
              <a:srgbClr val="E6EA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4">
              <a:extLst>
                <a:ext uri="{FF2B5EF4-FFF2-40B4-BE49-F238E27FC236}">
                  <a16:creationId xmlns:a16="http://schemas.microsoft.com/office/drawing/2014/main" id="{D78716AA-652D-4C04-939D-546A0EC0CCAF}"/>
                </a:ext>
              </a:extLst>
            </p:cNvPr>
            <p:cNvSpPr/>
            <p:nvPr/>
          </p:nvSpPr>
          <p:spPr>
            <a:xfrm>
              <a:off x="2049868" y="2140663"/>
              <a:ext cx="43649" cy="24276"/>
            </a:xfrm>
            <a:custGeom>
              <a:avLst/>
              <a:gdLst>
                <a:gd name="connsiteX0" fmla="*/ 214 w 3024"/>
                <a:gd name="connsiteY0" fmla="*/ 643 h 1666"/>
                <a:gd name="connsiteX1" fmla="*/ 1167 w 3024"/>
                <a:gd name="connsiteY1" fmla="*/ 71 h 1666"/>
                <a:gd name="connsiteX2" fmla="*/ 1929 w 3024"/>
                <a:gd name="connsiteY2" fmla="*/ 71 h 1666"/>
                <a:gd name="connsiteX3" fmla="*/ 2881 w 3024"/>
                <a:gd name="connsiteY3" fmla="*/ 643 h 1666"/>
                <a:gd name="connsiteX4" fmla="*/ 2881 w 3024"/>
                <a:gd name="connsiteY4" fmla="*/ 1024 h 1666"/>
                <a:gd name="connsiteX5" fmla="*/ 1929 w 3024"/>
                <a:gd name="connsiteY5" fmla="*/ 1595 h 1666"/>
                <a:gd name="connsiteX6" fmla="*/ 1167 w 3024"/>
                <a:gd name="connsiteY6" fmla="*/ 1595 h 1666"/>
                <a:gd name="connsiteX7" fmla="*/ 214 w 3024"/>
                <a:gd name="connsiteY7" fmla="*/ 1024 h 1666"/>
                <a:gd name="connsiteX8" fmla="*/ 214 w 3024"/>
                <a:gd name="connsiteY8" fmla="*/ 643 h 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4" h="1666">
                  <a:moveTo>
                    <a:pt x="214" y="643"/>
                  </a:moveTo>
                  <a:lnTo>
                    <a:pt x="1167" y="71"/>
                  </a:lnTo>
                  <a:cubicBezTo>
                    <a:pt x="1357" y="-24"/>
                    <a:pt x="1738" y="-24"/>
                    <a:pt x="1929" y="71"/>
                  </a:cubicBezTo>
                  <a:lnTo>
                    <a:pt x="2881" y="643"/>
                  </a:lnTo>
                  <a:cubicBezTo>
                    <a:pt x="3072" y="738"/>
                    <a:pt x="3072" y="929"/>
                    <a:pt x="2881" y="1024"/>
                  </a:cubicBezTo>
                  <a:lnTo>
                    <a:pt x="1929" y="1595"/>
                  </a:lnTo>
                  <a:cubicBezTo>
                    <a:pt x="1738" y="1691"/>
                    <a:pt x="1453" y="1691"/>
                    <a:pt x="1167" y="1595"/>
                  </a:cubicBezTo>
                  <a:lnTo>
                    <a:pt x="214" y="1024"/>
                  </a:lnTo>
                  <a:cubicBezTo>
                    <a:pt x="-71" y="929"/>
                    <a:pt x="-71" y="738"/>
                    <a:pt x="214" y="643"/>
                  </a:cubicBezTo>
                  <a:close/>
                </a:path>
              </a:pathLst>
            </a:custGeom>
            <a:solidFill>
              <a:srgbClr val="E6EA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4">
              <a:extLst>
                <a:ext uri="{FF2B5EF4-FFF2-40B4-BE49-F238E27FC236}">
                  <a16:creationId xmlns:a16="http://schemas.microsoft.com/office/drawing/2014/main" id="{F3468810-018A-4EF8-934A-276413169D96}"/>
                </a:ext>
              </a:extLst>
            </p:cNvPr>
            <p:cNvSpPr/>
            <p:nvPr/>
          </p:nvSpPr>
          <p:spPr>
            <a:xfrm>
              <a:off x="2015154" y="2160087"/>
              <a:ext cx="114101" cy="65922"/>
            </a:xfrm>
            <a:custGeom>
              <a:avLst/>
              <a:gdLst>
                <a:gd name="connsiteX0" fmla="*/ 143 w 7905"/>
                <a:gd name="connsiteY0" fmla="*/ 3500 h 4524"/>
                <a:gd name="connsiteX1" fmla="*/ 6048 w 7905"/>
                <a:gd name="connsiteY1" fmla="*/ 71 h 4524"/>
                <a:gd name="connsiteX2" fmla="*/ 6810 w 7905"/>
                <a:gd name="connsiteY2" fmla="*/ 71 h 4524"/>
                <a:gd name="connsiteX3" fmla="*/ 7763 w 7905"/>
                <a:gd name="connsiteY3" fmla="*/ 643 h 4524"/>
                <a:gd name="connsiteX4" fmla="*/ 7763 w 7905"/>
                <a:gd name="connsiteY4" fmla="*/ 1024 h 4524"/>
                <a:gd name="connsiteX5" fmla="*/ 1857 w 7905"/>
                <a:gd name="connsiteY5" fmla="*/ 4453 h 4524"/>
                <a:gd name="connsiteX6" fmla="*/ 1095 w 7905"/>
                <a:gd name="connsiteY6" fmla="*/ 4453 h 4524"/>
                <a:gd name="connsiteX7" fmla="*/ 143 w 7905"/>
                <a:gd name="connsiteY7" fmla="*/ 3881 h 4524"/>
                <a:gd name="connsiteX8" fmla="*/ 143 w 7905"/>
                <a:gd name="connsiteY8" fmla="*/ 3500 h 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05" h="4524">
                  <a:moveTo>
                    <a:pt x="143" y="3500"/>
                  </a:moveTo>
                  <a:lnTo>
                    <a:pt x="6048" y="71"/>
                  </a:lnTo>
                  <a:cubicBezTo>
                    <a:pt x="6239" y="-24"/>
                    <a:pt x="6620" y="-24"/>
                    <a:pt x="6810" y="71"/>
                  </a:cubicBezTo>
                  <a:lnTo>
                    <a:pt x="7763" y="643"/>
                  </a:lnTo>
                  <a:cubicBezTo>
                    <a:pt x="7953" y="738"/>
                    <a:pt x="7953" y="929"/>
                    <a:pt x="7763" y="1024"/>
                  </a:cubicBezTo>
                  <a:lnTo>
                    <a:pt x="1857" y="4453"/>
                  </a:lnTo>
                  <a:cubicBezTo>
                    <a:pt x="1667" y="4548"/>
                    <a:pt x="1286" y="4548"/>
                    <a:pt x="1095" y="4453"/>
                  </a:cubicBezTo>
                  <a:lnTo>
                    <a:pt x="143" y="3881"/>
                  </a:lnTo>
                  <a:cubicBezTo>
                    <a:pt x="-48" y="3786"/>
                    <a:pt x="-48" y="3596"/>
                    <a:pt x="143" y="3500"/>
                  </a:cubicBezTo>
                  <a:close/>
                </a:path>
              </a:pathLst>
            </a:custGeom>
            <a:solidFill>
              <a:srgbClr val="E6EA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4">
              <a:extLst>
                <a:ext uri="{FF2B5EF4-FFF2-40B4-BE49-F238E27FC236}">
                  <a16:creationId xmlns:a16="http://schemas.microsoft.com/office/drawing/2014/main" id="{64FC4B72-1905-433F-B063-B78A0ADB093E}"/>
                </a:ext>
              </a:extLst>
            </p:cNvPr>
            <p:cNvSpPr/>
            <p:nvPr/>
          </p:nvSpPr>
          <p:spPr>
            <a:xfrm>
              <a:off x="2202132" y="2051834"/>
              <a:ext cx="42609" cy="24276"/>
            </a:xfrm>
            <a:custGeom>
              <a:avLst/>
              <a:gdLst>
                <a:gd name="connsiteX0" fmla="*/ 143 w 2952"/>
                <a:gd name="connsiteY0" fmla="*/ 643 h 1666"/>
                <a:gd name="connsiteX1" fmla="*/ 1095 w 2952"/>
                <a:gd name="connsiteY1" fmla="*/ 71 h 1666"/>
                <a:gd name="connsiteX2" fmla="*/ 1857 w 2952"/>
                <a:gd name="connsiteY2" fmla="*/ 71 h 1666"/>
                <a:gd name="connsiteX3" fmla="*/ 2810 w 2952"/>
                <a:gd name="connsiteY3" fmla="*/ 643 h 1666"/>
                <a:gd name="connsiteX4" fmla="*/ 2810 w 2952"/>
                <a:gd name="connsiteY4" fmla="*/ 1024 h 1666"/>
                <a:gd name="connsiteX5" fmla="*/ 1857 w 2952"/>
                <a:gd name="connsiteY5" fmla="*/ 1595 h 1666"/>
                <a:gd name="connsiteX6" fmla="*/ 1095 w 2952"/>
                <a:gd name="connsiteY6" fmla="*/ 1595 h 1666"/>
                <a:gd name="connsiteX7" fmla="*/ 143 w 2952"/>
                <a:gd name="connsiteY7" fmla="*/ 1024 h 1666"/>
                <a:gd name="connsiteX8" fmla="*/ 143 w 2952"/>
                <a:gd name="connsiteY8" fmla="*/ 643 h 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2" h="1666">
                  <a:moveTo>
                    <a:pt x="143" y="643"/>
                  </a:moveTo>
                  <a:lnTo>
                    <a:pt x="1095" y="71"/>
                  </a:lnTo>
                  <a:cubicBezTo>
                    <a:pt x="1286" y="-24"/>
                    <a:pt x="1667" y="-24"/>
                    <a:pt x="1857" y="71"/>
                  </a:cubicBezTo>
                  <a:lnTo>
                    <a:pt x="2810" y="643"/>
                  </a:lnTo>
                  <a:cubicBezTo>
                    <a:pt x="3000" y="738"/>
                    <a:pt x="3000" y="929"/>
                    <a:pt x="2810" y="1024"/>
                  </a:cubicBezTo>
                  <a:lnTo>
                    <a:pt x="1857" y="1595"/>
                  </a:lnTo>
                  <a:cubicBezTo>
                    <a:pt x="1667" y="1691"/>
                    <a:pt x="1286" y="1691"/>
                    <a:pt x="1095" y="1595"/>
                  </a:cubicBezTo>
                  <a:lnTo>
                    <a:pt x="143" y="1024"/>
                  </a:lnTo>
                  <a:cubicBezTo>
                    <a:pt x="-48" y="929"/>
                    <a:pt x="-48" y="738"/>
                    <a:pt x="143" y="643"/>
                  </a:cubicBezTo>
                  <a:close/>
                </a:path>
              </a:pathLst>
            </a:custGeom>
            <a:solidFill>
              <a:srgbClr val="E6EA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4">
              <a:extLst>
                <a:ext uri="{FF2B5EF4-FFF2-40B4-BE49-F238E27FC236}">
                  <a16:creationId xmlns:a16="http://schemas.microsoft.com/office/drawing/2014/main" id="{39860D0F-3432-4070-B1CE-EB20401175A1}"/>
                </a:ext>
              </a:extLst>
            </p:cNvPr>
            <p:cNvSpPr/>
            <p:nvPr/>
          </p:nvSpPr>
          <p:spPr>
            <a:xfrm>
              <a:off x="2237885" y="2072642"/>
              <a:ext cx="42609" cy="24276"/>
            </a:xfrm>
            <a:custGeom>
              <a:avLst/>
              <a:gdLst>
                <a:gd name="connsiteX0" fmla="*/ 143 w 2952"/>
                <a:gd name="connsiteY0" fmla="*/ 643 h 1666"/>
                <a:gd name="connsiteX1" fmla="*/ 1095 w 2952"/>
                <a:gd name="connsiteY1" fmla="*/ 71 h 1666"/>
                <a:gd name="connsiteX2" fmla="*/ 1857 w 2952"/>
                <a:gd name="connsiteY2" fmla="*/ 71 h 1666"/>
                <a:gd name="connsiteX3" fmla="*/ 2810 w 2952"/>
                <a:gd name="connsiteY3" fmla="*/ 643 h 1666"/>
                <a:gd name="connsiteX4" fmla="*/ 2810 w 2952"/>
                <a:gd name="connsiteY4" fmla="*/ 1024 h 1666"/>
                <a:gd name="connsiteX5" fmla="*/ 1857 w 2952"/>
                <a:gd name="connsiteY5" fmla="*/ 1595 h 1666"/>
                <a:gd name="connsiteX6" fmla="*/ 1095 w 2952"/>
                <a:gd name="connsiteY6" fmla="*/ 1595 h 1666"/>
                <a:gd name="connsiteX7" fmla="*/ 143 w 2952"/>
                <a:gd name="connsiteY7" fmla="*/ 1024 h 1666"/>
                <a:gd name="connsiteX8" fmla="*/ 143 w 2952"/>
                <a:gd name="connsiteY8" fmla="*/ 643 h 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2" h="1666">
                  <a:moveTo>
                    <a:pt x="143" y="643"/>
                  </a:moveTo>
                  <a:lnTo>
                    <a:pt x="1095" y="71"/>
                  </a:lnTo>
                  <a:cubicBezTo>
                    <a:pt x="1286" y="-24"/>
                    <a:pt x="1667" y="-24"/>
                    <a:pt x="1857" y="71"/>
                  </a:cubicBezTo>
                  <a:lnTo>
                    <a:pt x="2810" y="643"/>
                  </a:lnTo>
                  <a:cubicBezTo>
                    <a:pt x="3000" y="738"/>
                    <a:pt x="3000" y="929"/>
                    <a:pt x="2810" y="1024"/>
                  </a:cubicBezTo>
                  <a:lnTo>
                    <a:pt x="1857" y="1595"/>
                  </a:lnTo>
                  <a:cubicBezTo>
                    <a:pt x="1667" y="1691"/>
                    <a:pt x="1286" y="1691"/>
                    <a:pt x="1095" y="1595"/>
                  </a:cubicBezTo>
                  <a:lnTo>
                    <a:pt x="143" y="1024"/>
                  </a:lnTo>
                  <a:cubicBezTo>
                    <a:pt x="-48" y="929"/>
                    <a:pt x="-48" y="738"/>
                    <a:pt x="143" y="643"/>
                  </a:cubicBezTo>
                  <a:close/>
                </a:path>
              </a:pathLst>
            </a:custGeom>
            <a:solidFill>
              <a:srgbClr val="E6EA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4">
              <a:extLst>
                <a:ext uri="{FF2B5EF4-FFF2-40B4-BE49-F238E27FC236}">
                  <a16:creationId xmlns:a16="http://schemas.microsoft.com/office/drawing/2014/main" id="{DE194F91-7ED1-4850-B78D-94D0EF1FD851}"/>
                </a:ext>
              </a:extLst>
            </p:cNvPr>
            <p:cNvSpPr/>
            <p:nvPr/>
          </p:nvSpPr>
          <p:spPr>
            <a:xfrm>
              <a:off x="2166394" y="2032395"/>
              <a:ext cx="42609" cy="24276"/>
            </a:xfrm>
            <a:custGeom>
              <a:avLst/>
              <a:gdLst>
                <a:gd name="connsiteX0" fmla="*/ 1857 w 2952"/>
                <a:gd name="connsiteY0" fmla="*/ 1595 h 1666"/>
                <a:gd name="connsiteX1" fmla="*/ 2810 w 2952"/>
                <a:gd name="connsiteY1" fmla="*/ 1024 h 1666"/>
                <a:gd name="connsiteX2" fmla="*/ 2810 w 2952"/>
                <a:gd name="connsiteY2" fmla="*/ 643 h 1666"/>
                <a:gd name="connsiteX3" fmla="*/ 1857 w 2952"/>
                <a:gd name="connsiteY3" fmla="*/ 71 h 1666"/>
                <a:gd name="connsiteX4" fmla="*/ 1095 w 2952"/>
                <a:gd name="connsiteY4" fmla="*/ 71 h 1666"/>
                <a:gd name="connsiteX5" fmla="*/ 143 w 2952"/>
                <a:gd name="connsiteY5" fmla="*/ 643 h 1666"/>
                <a:gd name="connsiteX6" fmla="*/ 143 w 2952"/>
                <a:gd name="connsiteY6" fmla="*/ 1024 h 1666"/>
                <a:gd name="connsiteX7" fmla="*/ 1095 w 2952"/>
                <a:gd name="connsiteY7" fmla="*/ 1595 h 1666"/>
                <a:gd name="connsiteX8" fmla="*/ 1857 w 2952"/>
                <a:gd name="connsiteY8" fmla="*/ 1595 h 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2" h="1666">
                  <a:moveTo>
                    <a:pt x="1857" y="1595"/>
                  </a:moveTo>
                  <a:lnTo>
                    <a:pt x="2810" y="1024"/>
                  </a:lnTo>
                  <a:cubicBezTo>
                    <a:pt x="3000" y="929"/>
                    <a:pt x="3000" y="738"/>
                    <a:pt x="2810" y="643"/>
                  </a:cubicBezTo>
                  <a:lnTo>
                    <a:pt x="1857" y="71"/>
                  </a:lnTo>
                  <a:cubicBezTo>
                    <a:pt x="1667" y="-24"/>
                    <a:pt x="1381" y="-24"/>
                    <a:pt x="1095" y="71"/>
                  </a:cubicBezTo>
                  <a:lnTo>
                    <a:pt x="143" y="643"/>
                  </a:lnTo>
                  <a:cubicBezTo>
                    <a:pt x="-48" y="738"/>
                    <a:pt x="-48" y="929"/>
                    <a:pt x="143" y="1024"/>
                  </a:cubicBezTo>
                  <a:lnTo>
                    <a:pt x="1095" y="1595"/>
                  </a:lnTo>
                  <a:cubicBezTo>
                    <a:pt x="1381" y="1691"/>
                    <a:pt x="1667" y="1691"/>
                    <a:pt x="1857" y="1595"/>
                  </a:cubicBezTo>
                  <a:close/>
                </a:path>
              </a:pathLst>
            </a:custGeom>
            <a:solidFill>
              <a:srgbClr val="E6EA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4">
              <a:extLst>
                <a:ext uri="{FF2B5EF4-FFF2-40B4-BE49-F238E27FC236}">
                  <a16:creationId xmlns:a16="http://schemas.microsoft.com/office/drawing/2014/main" id="{EE299B66-DEC4-457C-8585-B45296321186}"/>
                </a:ext>
              </a:extLst>
            </p:cNvPr>
            <p:cNvSpPr/>
            <p:nvPr/>
          </p:nvSpPr>
          <p:spPr>
            <a:xfrm>
              <a:off x="2166726" y="2072642"/>
              <a:ext cx="43649" cy="24276"/>
            </a:xfrm>
            <a:custGeom>
              <a:avLst/>
              <a:gdLst>
                <a:gd name="connsiteX0" fmla="*/ 214 w 3024"/>
                <a:gd name="connsiteY0" fmla="*/ 643 h 1666"/>
                <a:gd name="connsiteX1" fmla="*/ 1167 w 3024"/>
                <a:gd name="connsiteY1" fmla="*/ 71 h 1666"/>
                <a:gd name="connsiteX2" fmla="*/ 1929 w 3024"/>
                <a:gd name="connsiteY2" fmla="*/ 71 h 1666"/>
                <a:gd name="connsiteX3" fmla="*/ 2881 w 3024"/>
                <a:gd name="connsiteY3" fmla="*/ 643 h 1666"/>
                <a:gd name="connsiteX4" fmla="*/ 2881 w 3024"/>
                <a:gd name="connsiteY4" fmla="*/ 1024 h 1666"/>
                <a:gd name="connsiteX5" fmla="*/ 1929 w 3024"/>
                <a:gd name="connsiteY5" fmla="*/ 1595 h 1666"/>
                <a:gd name="connsiteX6" fmla="*/ 1167 w 3024"/>
                <a:gd name="connsiteY6" fmla="*/ 1595 h 1666"/>
                <a:gd name="connsiteX7" fmla="*/ 214 w 3024"/>
                <a:gd name="connsiteY7" fmla="*/ 1024 h 1666"/>
                <a:gd name="connsiteX8" fmla="*/ 214 w 3024"/>
                <a:gd name="connsiteY8" fmla="*/ 643 h 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4" h="1666">
                  <a:moveTo>
                    <a:pt x="214" y="643"/>
                  </a:moveTo>
                  <a:lnTo>
                    <a:pt x="1167" y="71"/>
                  </a:lnTo>
                  <a:cubicBezTo>
                    <a:pt x="1357" y="-24"/>
                    <a:pt x="1643" y="-24"/>
                    <a:pt x="1929" y="71"/>
                  </a:cubicBezTo>
                  <a:lnTo>
                    <a:pt x="2881" y="643"/>
                  </a:lnTo>
                  <a:cubicBezTo>
                    <a:pt x="3072" y="738"/>
                    <a:pt x="3072" y="929"/>
                    <a:pt x="2881" y="1024"/>
                  </a:cubicBezTo>
                  <a:lnTo>
                    <a:pt x="1929" y="1595"/>
                  </a:lnTo>
                  <a:cubicBezTo>
                    <a:pt x="1738" y="1691"/>
                    <a:pt x="1357" y="1691"/>
                    <a:pt x="1167" y="1595"/>
                  </a:cubicBezTo>
                  <a:lnTo>
                    <a:pt x="214" y="1024"/>
                  </a:lnTo>
                  <a:cubicBezTo>
                    <a:pt x="-71" y="929"/>
                    <a:pt x="-71" y="738"/>
                    <a:pt x="214" y="643"/>
                  </a:cubicBezTo>
                  <a:close/>
                </a:path>
              </a:pathLst>
            </a:custGeom>
            <a:solidFill>
              <a:srgbClr val="E6EA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4">
              <a:extLst>
                <a:ext uri="{FF2B5EF4-FFF2-40B4-BE49-F238E27FC236}">
                  <a16:creationId xmlns:a16="http://schemas.microsoft.com/office/drawing/2014/main" id="{D9A72C59-2A42-44D9-B6C5-59673A0321C1}"/>
                </a:ext>
              </a:extLst>
            </p:cNvPr>
            <p:cNvSpPr/>
            <p:nvPr/>
          </p:nvSpPr>
          <p:spPr>
            <a:xfrm>
              <a:off x="2202132" y="2093465"/>
              <a:ext cx="42609" cy="24276"/>
            </a:xfrm>
            <a:custGeom>
              <a:avLst/>
              <a:gdLst>
                <a:gd name="connsiteX0" fmla="*/ 143 w 2952"/>
                <a:gd name="connsiteY0" fmla="*/ 643 h 1666"/>
                <a:gd name="connsiteX1" fmla="*/ 1095 w 2952"/>
                <a:gd name="connsiteY1" fmla="*/ 71 h 1666"/>
                <a:gd name="connsiteX2" fmla="*/ 1857 w 2952"/>
                <a:gd name="connsiteY2" fmla="*/ 71 h 1666"/>
                <a:gd name="connsiteX3" fmla="*/ 2810 w 2952"/>
                <a:gd name="connsiteY3" fmla="*/ 643 h 1666"/>
                <a:gd name="connsiteX4" fmla="*/ 2810 w 2952"/>
                <a:gd name="connsiteY4" fmla="*/ 1024 h 1666"/>
                <a:gd name="connsiteX5" fmla="*/ 1857 w 2952"/>
                <a:gd name="connsiteY5" fmla="*/ 1595 h 1666"/>
                <a:gd name="connsiteX6" fmla="*/ 1095 w 2952"/>
                <a:gd name="connsiteY6" fmla="*/ 1595 h 1666"/>
                <a:gd name="connsiteX7" fmla="*/ 143 w 2952"/>
                <a:gd name="connsiteY7" fmla="*/ 1024 h 1666"/>
                <a:gd name="connsiteX8" fmla="*/ 143 w 2952"/>
                <a:gd name="connsiteY8" fmla="*/ 643 h 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2" h="1666">
                  <a:moveTo>
                    <a:pt x="143" y="643"/>
                  </a:moveTo>
                  <a:lnTo>
                    <a:pt x="1095" y="71"/>
                  </a:lnTo>
                  <a:cubicBezTo>
                    <a:pt x="1286" y="-24"/>
                    <a:pt x="1667" y="-24"/>
                    <a:pt x="1857" y="71"/>
                  </a:cubicBezTo>
                  <a:lnTo>
                    <a:pt x="2810" y="643"/>
                  </a:lnTo>
                  <a:cubicBezTo>
                    <a:pt x="3000" y="738"/>
                    <a:pt x="3000" y="929"/>
                    <a:pt x="2810" y="1024"/>
                  </a:cubicBezTo>
                  <a:lnTo>
                    <a:pt x="1857" y="1595"/>
                  </a:lnTo>
                  <a:cubicBezTo>
                    <a:pt x="1667" y="1691"/>
                    <a:pt x="1286" y="1691"/>
                    <a:pt x="1095" y="1595"/>
                  </a:cubicBezTo>
                  <a:lnTo>
                    <a:pt x="143" y="1024"/>
                  </a:lnTo>
                  <a:cubicBezTo>
                    <a:pt x="-48" y="929"/>
                    <a:pt x="-48" y="738"/>
                    <a:pt x="143" y="643"/>
                  </a:cubicBezTo>
                  <a:close/>
                </a:path>
              </a:pathLst>
            </a:custGeom>
            <a:solidFill>
              <a:srgbClr val="E6EA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4">
              <a:extLst>
                <a:ext uri="{FF2B5EF4-FFF2-40B4-BE49-F238E27FC236}">
                  <a16:creationId xmlns:a16="http://schemas.microsoft.com/office/drawing/2014/main" id="{3163378C-16CC-4129-9B95-EC2FF69119E9}"/>
                </a:ext>
              </a:extLst>
            </p:cNvPr>
            <p:cNvSpPr/>
            <p:nvPr/>
          </p:nvSpPr>
          <p:spPr>
            <a:xfrm>
              <a:off x="2096273" y="2072642"/>
              <a:ext cx="42609" cy="24276"/>
            </a:xfrm>
            <a:custGeom>
              <a:avLst/>
              <a:gdLst>
                <a:gd name="connsiteX0" fmla="*/ 1857 w 2952"/>
                <a:gd name="connsiteY0" fmla="*/ 1595 h 1666"/>
                <a:gd name="connsiteX1" fmla="*/ 2810 w 2952"/>
                <a:gd name="connsiteY1" fmla="*/ 1024 h 1666"/>
                <a:gd name="connsiteX2" fmla="*/ 2810 w 2952"/>
                <a:gd name="connsiteY2" fmla="*/ 643 h 1666"/>
                <a:gd name="connsiteX3" fmla="*/ 1857 w 2952"/>
                <a:gd name="connsiteY3" fmla="*/ 71 h 1666"/>
                <a:gd name="connsiteX4" fmla="*/ 1095 w 2952"/>
                <a:gd name="connsiteY4" fmla="*/ 71 h 1666"/>
                <a:gd name="connsiteX5" fmla="*/ 143 w 2952"/>
                <a:gd name="connsiteY5" fmla="*/ 643 h 1666"/>
                <a:gd name="connsiteX6" fmla="*/ 143 w 2952"/>
                <a:gd name="connsiteY6" fmla="*/ 1024 h 1666"/>
                <a:gd name="connsiteX7" fmla="*/ 1095 w 2952"/>
                <a:gd name="connsiteY7" fmla="*/ 1595 h 1666"/>
                <a:gd name="connsiteX8" fmla="*/ 1857 w 2952"/>
                <a:gd name="connsiteY8" fmla="*/ 1595 h 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2" h="1666">
                  <a:moveTo>
                    <a:pt x="1857" y="1595"/>
                  </a:moveTo>
                  <a:lnTo>
                    <a:pt x="2810" y="1024"/>
                  </a:lnTo>
                  <a:cubicBezTo>
                    <a:pt x="3000" y="929"/>
                    <a:pt x="3000" y="738"/>
                    <a:pt x="2810" y="643"/>
                  </a:cubicBezTo>
                  <a:lnTo>
                    <a:pt x="1857" y="71"/>
                  </a:lnTo>
                  <a:cubicBezTo>
                    <a:pt x="1667" y="-24"/>
                    <a:pt x="1286" y="-24"/>
                    <a:pt x="1095" y="71"/>
                  </a:cubicBezTo>
                  <a:lnTo>
                    <a:pt x="143" y="643"/>
                  </a:lnTo>
                  <a:cubicBezTo>
                    <a:pt x="-48" y="738"/>
                    <a:pt x="-48" y="929"/>
                    <a:pt x="143" y="1024"/>
                  </a:cubicBezTo>
                  <a:lnTo>
                    <a:pt x="1095" y="1595"/>
                  </a:lnTo>
                  <a:cubicBezTo>
                    <a:pt x="1381" y="1691"/>
                    <a:pt x="1667" y="1691"/>
                    <a:pt x="1857" y="1595"/>
                  </a:cubicBezTo>
                  <a:close/>
                </a:path>
              </a:pathLst>
            </a:custGeom>
            <a:solidFill>
              <a:srgbClr val="E6EA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4">
              <a:extLst>
                <a:ext uri="{FF2B5EF4-FFF2-40B4-BE49-F238E27FC236}">
                  <a16:creationId xmlns:a16="http://schemas.microsoft.com/office/drawing/2014/main" id="{61EC68A2-E82D-4368-9945-FA237AC04C87}"/>
                </a:ext>
              </a:extLst>
            </p:cNvPr>
            <p:cNvSpPr/>
            <p:nvPr/>
          </p:nvSpPr>
          <p:spPr>
            <a:xfrm>
              <a:off x="2132012" y="2051834"/>
              <a:ext cx="42609" cy="25326"/>
            </a:xfrm>
            <a:custGeom>
              <a:avLst/>
              <a:gdLst>
                <a:gd name="connsiteX0" fmla="*/ 1857 w 2952"/>
                <a:gd name="connsiteY0" fmla="*/ 1595 h 1738"/>
                <a:gd name="connsiteX1" fmla="*/ 2810 w 2952"/>
                <a:gd name="connsiteY1" fmla="*/ 1024 h 1738"/>
                <a:gd name="connsiteX2" fmla="*/ 2810 w 2952"/>
                <a:gd name="connsiteY2" fmla="*/ 643 h 1738"/>
                <a:gd name="connsiteX3" fmla="*/ 1857 w 2952"/>
                <a:gd name="connsiteY3" fmla="*/ 71 h 1738"/>
                <a:gd name="connsiteX4" fmla="*/ 1095 w 2952"/>
                <a:gd name="connsiteY4" fmla="*/ 71 h 1738"/>
                <a:gd name="connsiteX5" fmla="*/ 143 w 2952"/>
                <a:gd name="connsiteY5" fmla="*/ 643 h 1738"/>
                <a:gd name="connsiteX6" fmla="*/ 143 w 2952"/>
                <a:gd name="connsiteY6" fmla="*/ 1024 h 1738"/>
                <a:gd name="connsiteX7" fmla="*/ 1095 w 2952"/>
                <a:gd name="connsiteY7" fmla="*/ 1595 h 1738"/>
                <a:gd name="connsiteX8" fmla="*/ 1857 w 2952"/>
                <a:gd name="connsiteY8" fmla="*/ 1595 h 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2" h="1738">
                  <a:moveTo>
                    <a:pt x="1857" y="1595"/>
                  </a:moveTo>
                  <a:lnTo>
                    <a:pt x="2810" y="1024"/>
                  </a:lnTo>
                  <a:cubicBezTo>
                    <a:pt x="3000" y="929"/>
                    <a:pt x="3000" y="738"/>
                    <a:pt x="2810" y="643"/>
                  </a:cubicBezTo>
                  <a:lnTo>
                    <a:pt x="1857" y="71"/>
                  </a:lnTo>
                  <a:cubicBezTo>
                    <a:pt x="1667" y="-24"/>
                    <a:pt x="1286" y="-24"/>
                    <a:pt x="1095" y="71"/>
                  </a:cubicBezTo>
                  <a:lnTo>
                    <a:pt x="143" y="643"/>
                  </a:lnTo>
                  <a:cubicBezTo>
                    <a:pt x="-48" y="738"/>
                    <a:pt x="-48" y="929"/>
                    <a:pt x="143" y="1024"/>
                  </a:cubicBezTo>
                  <a:lnTo>
                    <a:pt x="1095" y="1595"/>
                  </a:lnTo>
                  <a:cubicBezTo>
                    <a:pt x="1286" y="1786"/>
                    <a:pt x="1667" y="1786"/>
                    <a:pt x="1857" y="1595"/>
                  </a:cubicBezTo>
                  <a:close/>
                </a:path>
              </a:pathLst>
            </a:custGeom>
            <a:solidFill>
              <a:srgbClr val="E6EA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4">
              <a:extLst>
                <a:ext uri="{FF2B5EF4-FFF2-40B4-BE49-F238E27FC236}">
                  <a16:creationId xmlns:a16="http://schemas.microsoft.com/office/drawing/2014/main" id="{2993392E-B08A-408F-BC2D-E5906F898F5B}"/>
                </a:ext>
              </a:extLst>
            </p:cNvPr>
            <p:cNvSpPr/>
            <p:nvPr/>
          </p:nvSpPr>
          <p:spPr>
            <a:xfrm>
              <a:off x="2132012" y="2093465"/>
              <a:ext cx="42609" cy="24276"/>
            </a:xfrm>
            <a:custGeom>
              <a:avLst/>
              <a:gdLst>
                <a:gd name="connsiteX0" fmla="*/ 143 w 2952"/>
                <a:gd name="connsiteY0" fmla="*/ 643 h 1666"/>
                <a:gd name="connsiteX1" fmla="*/ 1095 w 2952"/>
                <a:gd name="connsiteY1" fmla="*/ 71 h 1666"/>
                <a:gd name="connsiteX2" fmla="*/ 1857 w 2952"/>
                <a:gd name="connsiteY2" fmla="*/ 71 h 1666"/>
                <a:gd name="connsiteX3" fmla="*/ 2810 w 2952"/>
                <a:gd name="connsiteY3" fmla="*/ 643 h 1666"/>
                <a:gd name="connsiteX4" fmla="*/ 2810 w 2952"/>
                <a:gd name="connsiteY4" fmla="*/ 1024 h 1666"/>
                <a:gd name="connsiteX5" fmla="*/ 1857 w 2952"/>
                <a:gd name="connsiteY5" fmla="*/ 1595 h 1666"/>
                <a:gd name="connsiteX6" fmla="*/ 1095 w 2952"/>
                <a:gd name="connsiteY6" fmla="*/ 1595 h 1666"/>
                <a:gd name="connsiteX7" fmla="*/ 143 w 2952"/>
                <a:gd name="connsiteY7" fmla="*/ 1024 h 1666"/>
                <a:gd name="connsiteX8" fmla="*/ 143 w 2952"/>
                <a:gd name="connsiteY8" fmla="*/ 643 h 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2" h="1666">
                  <a:moveTo>
                    <a:pt x="143" y="643"/>
                  </a:moveTo>
                  <a:lnTo>
                    <a:pt x="1095" y="71"/>
                  </a:lnTo>
                  <a:cubicBezTo>
                    <a:pt x="1286" y="-24"/>
                    <a:pt x="1667" y="-24"/>
                    <a:pt x="1857" y="71"/>
                  </a:cubicBezTo>
                  <a:lnTo>
                    <a:pt x="2810" y="643"/>
                  </a:lnTo>
                  <a:cubicBezTo>
                    <a:pt x="3000" y="738"/>
                    <a:pt x="3000" y="929"/>
                    <a:pt x="2810" y="1024"/>
                  </a:cubicBezTo>
                  <a:lnTo>
                    <a:pt x="1857" y="1595"/>
                  </a:lnTo>
                  <a:cubicBezTo>
                    <a:pt x="1667" y="1691"/>
                    <a:pt x="1381" y="1691"/>
                    <a:pt x="1095" y="1595"/>
                  </a:cubicBezTo>
                  <a:lnTo>
                    <a:pt x="143" y="1024"/>
                  </a:lnTo>
                  <a:cubicBezTo>
                    <a:pt x="-48" y="929"/>
                    <a:pt x="-48" y="738"/>
                    <a:pt x="143" y="643"/>
                  </a:cubicBezTo>
                  <a:close/>
                </a:path>
              </a:pathLst>
            </a:custGeom>
            <a:solidFill>
              <a:srgbClr val="E6EA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Graphic 4">
              <a:extLst>
                <a:ext uri="{FF2B5EF4-FFF2-40B4-BE49-F238E27FC236}">
                  <a16:creationId xmlns:a16="http://schemas.microsoft.com/office/drawing/2014/main" id="{79BE6CC4-225D-4935-A5E1-6D3819847E8A}"/>
                </a:ext>
              </a:extLst>
            </p:cNvPr>
            <p:cNvSpPr/>
            <p:nvPr/>
          </p:nvSpPr>
          <p:spPr>
            <a:xfrm>
              <a:off x="2166726" y="2112904"/>
              <a:ext cx="43649" cy="24276"/>
            </a:xfrm>
            <a:custGeom>
              <a:avLst/>
              <a:gdLst>
                <a:gd name="connsiteX0" fmla="*/ 214 w 3024"/>
                <a:gd name="connsiteY0" fmla="*/ 643 h 1666"/>
                <a:gd name="connsiteX1" fmla="*/ 1167 w 3024"/>
                <a:gd name="connsiteY1" fmla="*/ 71 h 1666"/>
                <a:gd name="connsiteX2" fmla="*/ 1929 w 3024"/>
                <a:gd name="connsiteY2" fmla="*/ 71 h 1666"/>
                <a:gd name="connsiteX3" fmla="*/ 2881 w 3024"/>
                <a:gd name="connsiteY3" fmla="*/ 643 h 1666"/>
                <a:gd name="connsiteX4" fmla="*/ 2881 w 3024"/>
                <a:gd name="connsiteY4" fmla="*/ 1024 h 1666"/>
                <a:gd name="connsiteX5" fmla="*/ 1929 w 3024"/>
                <a:gd name="connsiteY5" fmla="*/ 1595 h 1666"/>
                <a:gd name="connsiteX6" fmla="*/ 1167 w 3024"/>
                <a:gd name="connsiteY6" fmla="*/ 1595 h 1666"/>
                <a:gd name="connsiteX7" fmla="*/ 214 w 3024"/>
                <a:gd name="connsiteY7" fmla="*/ 1024 h 1666"/>
                <a:gd name="connsiteX8" fmla="*/ 214 w 3024"/>
                <a:gd name="connsiteY8" fmla="*/ 643 h 1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4" h="1666">
                  <a:moveTo>
                    <a:pt x="214" y="643"/>
                  </a:moveTo>
                  <a:lnTo>
                    <a:pt x="1167" y="71"/>
                  </a:lnTo>
                  <a:cubicBezTo>
                    <a:pt x="1357" y="-24"/>
                    <a:pt x="1738" y="-24"/>
                    <a:pt x="1929" y="71"/>
                  </a:cubicBezTo>
                  <a:lnTo>
                    <a:pt x="2881" y="643"/>
                  </a:lnTo>
                  <a:cubicBezTo>
                    <a:pt x="3072" y="738"/>
                    <a:pt x="3072" y="929"/>
                    <a:pt x="2881" y="1024"/>
                  </a:cubicBezTo>
                  <a:lnTo>
                    <a:pt x="1929" y="1595"/>
                  </a:lnTo>
                  <a:cubicBezTo>
                    <a:pt x="1738" y="1691"/>
                    <a:pt x="1357" y="1691"/>
                    <a:pt x="1167" y="1595"/>
                  </a:cubicBezTo>
                  <a:lnTo>
                    <a:pt x="214" y="1024"/>
                  </a:lnTo>
                  <a:cubicBezTo>
                    <a:pt x="-71" y="1024"/>
                    <a:pt x="-71" y="833"/>
                    <a:pt x="214" y="643"/>
                  </a:cubicBezTo>
                  <a:close/>
                </a:path>
              </a:pathLst>
            </a:custGeom>
            <a:solidFill>
              <a:srgbClr val="E6EA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Graphic 4">
              <a:extLst>
                <a:ext uri="{FF2B5EF4-FFF2-40B4-BE49-F238E27FC236}">
                  <a16:creationId xmlns:a16="http://schemas.microsoft.com/office/drawing/2014/main" id="{3FAD7788-95F1-4B26-843C-3CAEBED404A5}"/>
                </a:ext>
              </a:extLst>
            </p:cNvPr>
            <p:cNvSpPr/>
            <p:nvPr/>
          </p:nvSpPr>
          <p:spPr>
            <a:xfrm>
              <a:off x="1830239" y="1902969"/>
              <a:ext cx="15112" cy="267872"/>
            </a:xfrm>
            <a:custGeom>
              <a:avLst/>
              <a:gdLst>
                <a:gd name="connsiteX0" fmla="*/ 762 w 1047"/>
                <a:gd name="connsiteY0" fmla="*/ 18383 h 18383"/>
                <a:gd name="connsiteX1" fmla="*/ 190 w 1047"/>
                <a:gd name="connsiteY1" fmla="*/ 17907 h 18383"/>
                <a:gd name="connsiteX2" fmla="*/ 190 w 1047"/>
                <a:gd name="connsiteY2" fmla="*/ 17812 h 18383"/>
                <a:gd name="connsiteX3" fmla="*/ 95 w 1047"/>
                <a:gd name="connsiteY3" fmla="*/ 17717 h 18383"/>
                <a:gd name="connsiteX4" fmla="*/ 95 w 1047"/>
                <a:gd name="connsiteY4" fmla="*/ 17717 h 18383"/>
                <a:gd name="connsiteX5" fmla="*/ 95 w 1047"/>
                <a:gd name="connsiteY5" fmla="*/ 17621 h 18383"/>
                <a:gd name="connsiteX6" fmla="*/ 95 w 1047"/>
                <a:gd name="connsiteY6" fmla="*/ 17526 h 18383"/>
                <a:gd name="connsiteX7" fmla="*/ 95 w 1047"/>
                <a:gd name="connsiteY7" fmla="*/ 17431 h 18383"/>
                <a:gd name="connsiteX8" fmla="*/ 0 w 1047"/>
                <a:gd name="connsiteY8" fmla="*/ 17335 h 18383"/>
                <a:gd name="connsiteX9" fmla="*/ 0 w 1047"/>
                <a:gd name="connsiteY9" fmla="*/ 17240 h 18383"/>
                <a:gd name="connsiteX10" fmla="*/ 0 w 1047"/>
                <a:gd name="connsiteY10" fmla="*/ 17145 h 18383"/>
                <a:gd name="connsiteX11" fmla="*/ 0 w 1047"/>
                <a:gd name="connsiteY11" fmla="*/ 17050 h 18383"/>
                <a:gd name="connsiteX12" fmla="*/ 0 w 1047"/>
                <a:gd name="connsiteY12" fmla="*/ 1429 h 18383"/>
                <a:gd name="connsiteX13" fmla="*/ 0 w 1047"/>
                <a:gd name="connsiteY13" fmla="*/ 1333 h 18383"/>
                <a:gd name="connsiteX14" fmla="*/ 0 w 1047"/>
                <a:gd name="connsiteY14" fmla="*/ 1238 h 18383"/>
                <a:gd name="connsiteX15" fmla="*/ 0 w 1047"/>
                <a:gd name="connsiteY15" fmla="*/ 1143 h 18383"/>
                <a:gd name="connsiteX16" fmla="*/ 95 w 1047"/>
                <a:gd name="connsiteY16" fmla="*/ 1048 h 18383"/>
                <a:gd name="connsiteX17" fmla="*/ 95 w 1047"/>
                <a:gd name="connsiteY17" fmla="*/ 952 h 18383"/>
                <a:gd name="connsiteX18" fmla="*/ 95 w 1047"/>
                <a:gd name="connsiteY18" fmla="*/ 857 h 18383"/>
                <a:gd name="connsiteX19" fmla="*/ 95 w 1047"/>
                <a:gd name="connsiteY19" fmla="*/ 762 h 18383"/>
                <a:gd name="connsiteX20" fmla="*/ 190 w 1047"/>
                <a:gd name="connsiteY20" fmla="*/ 667 h 18383"/>
                <a:gd name="connsiteX21" fmla="*/ 190 w 1047"/>
                <a:gd name="connsiteY21" fmla="*/ 571 h 18383"/>
                <a:gd name="connsiteX22" fmla="*/ 190 w 1047"/>
                <a:gd name="connsiteY22" fmla="*/ 476 h 18383"/>
                <a:gd name="connsiteX23" fmla="*/ 286 w 1047"/>
                <a:gd name="connsiteY23" fmla="*/ 381 h 18383"/>
                <a:gd name="connsiteX24" fmla="*/ 286 w 1047"/>
                <a:gd name="connsiteY24" fmla="*/ 190 h 18383"/>
                <a:gd name="connsiteX25" fmla="*/ 381 w 1047"/>
                <a:gd name="connsiteY25" fmla="*/ 95 h 18383"/>
                <a:gd name="connsiteX26" fmla="*/ 381 w 1047"/>
                <a:gd name="connsiteY26" fmla="*/ 0 h 18383"/>
                <a:gd name="connsiteX27" fmla="*/ 381 w 1047"/>
                <a:gd name="connsiteY27" fmla="*/ 0 h 18383"/>
                <a:gd name="connsiteX28" fmla="*/ 1048 w 1047"/>
                <a:gd name="connsiteY28" fmla="*/ 381 h 18383"/>
                <a:gd name="connsiteX29" fmla="*/ 1048 w 1047"/>
                <a:gd name="connsiteY29" fmla="*/ 381 h 18383"/>
                <a:gd name="connsiteX30" fmla="*/ 952 w 1047"/>
                <a:gd name="connsiteY30" fmla="*/ 476 h 18383"/>
                <a:gd name="connsiteX31" fmla="*/ 952 w 1047"/>
                <a:gd name="connsiteY31" fmla="*/ 571 h 18383"/>
                <a:gd name="connsiteX32" fmla="*/ 857 w 1047"/>
                <a:gd name="connsiteY32" fmla="*/ 667 h 18383"/>
                <a:gd name="connsiteX33" fmla="*/ 857 w 1047"/>
                <a:gd name="connsiteY33" fmla="*/ 762 h 18383"/>
                <a:gd name="connsiteX34" fmla="*/ 762 w 1047"/>
                <a:gd name="connsiteY34" fmla="*/ 857 h 18383"/>
                <a:gd name="connsiteX35" fmla="*/ 762 w 1047"/>
                <a:gd name="connsiteY35" fmla="*/ 952 h 18383"/>
                <a:gd name="connsiteX36" fmla="*/ 762 w 1047"/>
                <a:gd name="connsiteY36" fmla="*/ 1048 h 18383"/>
                <a:gd name="connsiteX37" fmla="*/ 667 w 1047"/>
                <a:gd name="connsiteY37" fmla="*/ 1143 h 18383"/>
                <a:gd name="connsiteX38" fmla="*/ 667 w 1047"/>
                <a:gd name="connsiteY38" fmla="*/ 1333 h 18383"/>
                <a:gd name="connsiteX39" fmla="*/ 667 w 1047"/>
                <a:gd name="connsiteY39" fmla="*/ 1429 h 18383"/>
                <a:gd name="connsiteX40" fmla="*/ 571 w 1047"/>
                <a:gd name="connsiteY40" fmla="*/ 1524 h 18383"/>
                <a:gd name="connsiteX41" fmla="*/ 571 w 1047"/>
                <a:gd name="connsiteY41" fmla="*/ 1619 h 18383"/>
                <a:gd name="connsiteX42" fmla="*/ 571 w 1047"/>
                <a:gd name="connsiteY42" fmla="*/ 1715 h 18383"/>
                <a:gd name="connsiteX43" fmla="*/ 571 w 1047"/>
                <a:gd name="connsiteY43" fmla="*/ 1810 h 18383"/>
                <a:gd name="connsiteX44" fmla="*/ 571 w 1047"/>
                <a:gd name="connsiteY44" fmla="*/ 1905 h 18383"/>
                <a:gd name="connsiteX45" fmla="*/ 571 w 1047"/>
                <a:gd name="connsiteY45" fmla="*/ 2000 h 18383"/>
                <a:gd name="connsiteX46" fmla="*/ 571 w 1047"/>
                <a:gd name="connsiteY46" fmla="*/ 17621 h 18383"/>
                <a:gd name="connsiteX47" fmla="*/ 571 w 1047"/>
                <a:gd name="connsiteY47" fmla="*/ 17717 h 18383"/>
                <a:gd name="connsiteX48" fmla="*/ 571 w 1047"/>
                <a:gd name="connsiteY48" fmla="*/ 17812 h 18383"/>
                <a:gd name="connsiteX49" fmla="*/ 571 w 1047"/>
                <a:gd name="connsiteY49" fmla="*/ 17907 h 18383"/>
                <a:gd name="connsiteX50" fmla="*/ 571 w 1047"/>
                <a:gd name="connsiteY50" fmla="*/ 18002 h 18383"/>
                <a:gd name="connsiteX51" fmla="*/ 571 w 1047"/>
                <a:gd name="connsiteY51" fmla="*/ 18098 h 18383"/>
                <a:gd name="connsiteX52" fmla="*/ 667 w 1047"/>
                <a:gd name="connsiteY52" fmla="*/ 18193 h 18383"/>
                <a:gd name="connsiteX53" fmla="*/ 667 w 1047"/>
                <a:gd name="connsiteY53" fmla="*/ 18193 h 18383"/>
                <a:gd name="connsiteX54" fmla="*/ 667 w 1047"/>
                <a:gd name="connsiteY54" fmla="*/ 18288 h 18383"/>
                <a:gd name="connsiteX55" fmla="*/ 762 w 1047"/>
                <a:gd name="connsiteY55" fmla="*/ 18383 h 18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47" h="18383">
                  <a:moveTo>
                    <a:pt x="762" y="18383"/>
                  </a:moveTo>
                  <a:lnTo>
                    <a:pt x="190" y="17907"/>
                  </a:lnTo>
                  <a:lnTo>
                    <a:pt x="190" y="17812"/>
                  </a:lnTo>
                  <a:lnTo>
                    <a:pt x="95" y="17717"/>
                  </a:lnTo>
                  <a:lnTo>
                    <a:pt x="95" y="17717"/>
                  </a:lnTo>
                  <a:lnTo>
                    <a:pt x="95" y="17621"/>
                  </a:lnTo>
                  <a:lnTo>
                    <a:pt x="95" y="17526"/>
                  </a:lnTo>
                  <a:lnTo>
                    <a:pt x="95" y="17431"/>
                  </a:lnTo>
                  <a:lnTo>
                    <a:pt x="0" y="17335"/>
                  </a:lnTo>
                  <a:lnTo>
                    <a:pt x="0" y="17240"/>
                  </a:lnTo>
                  <a:lnTo>
                    <a:pt x="0" y="17145"/>
                  </a:lnTo>
                  <a:lnTo>
                    <a:pt x="0" y="17050"/>
                  </a:lnTo>
                  <a:lnTo>
                    <a:pt x="0" y="1429"/>
                  </a:lnTo>
                  <a:lnTo>
                    <a:pt x="0" y="1333"/>
                  </a:lnTo>
                  <a:lnTo>
                    <a:pt x="0" y="1238"/>
                  </a:lnTo>
                  <a:lnTo>
                    <a:pt x="0" y="1143"/>
                  </a:lnTo>
                  <a:lnTo>
                    <a:pt x="95" y="1048"/>
                  </a:lnTo>
                  <a:lnTo>
                    <a:pt x="95" y="952"/>
                  </a:lnTo>
                  <a:lnTo>
                    <a:pt x="95" y="857"/>
                  </a:lnTo>
                  <a:lnTo>
                    <a:pt x="95" y="762"/>
                  </a:lnTo>
                  <a:lnTo>
                    <a:pt x="190" y="667"/>
                  </a:lnTo>
                  <a:lnTo>
                    <a:pt x="190" y="571"/>
                  </a:lnTo>
                  <a:lnTo>
                    <a:pt x="190" y="476"/>
                  </a:lnTo>
                  <a:lnTo>
                    <a:pt x="286" y="381"/>
                  </a:lnTo>
                  <a:lnTo>
                    <a:pt x="286" y="190"/>
                  </a:lnTo>
                  <a:lnTo>
                    <a:pt x="381" y="95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1048" y="381"/>
                  </a:lnTo>
                  <a:lnTo>
                    <a:pt x="1048" y="381"/>
                  </a:lnTo>
                  <a:lnTo>
                    <a:pt x="952" y="476"/>
                  </a:lnTo>
                  <a:lnTo>
                    <a:pt x="952" y="571"/>
                  </a:lnTo>
                  <a:lnTo>
                    <a:pt x="857" y="667"/>
                  </a:lnTo>
                  <a:lnTo>
                    <a:pt x="857" y="762"/>
                  </a:lnTo>
                  <a:lnTo>
                    <a:pt x="762" y="857"/>
                  </a:lnTo>
                  <a:lnTo>
                    <a:pt x="762" y="952"/>
                  </a:lnTo>
                  <a:lnTo>
                    <a:pt x="762" y="1048"/>
                  </a:lnTo>
                  <a:lnTo>
                    <a:pt x="667" y="1143"/>
                  </a:lnTo>
                  <a:lnTo>
                    <a:pt x="667" y="1333"/>
                  </a:lnTo>
                  <a:lnTo>
                    <a:pt x="667" y="1429"/>
                  </a:lnTo>
                  <a:lnTo>
                    <a:pt x="571" y="1524"/>
                  </a:lnTo>
                  <a:lnTo>
                    <a:pt x="571" y="1619"/>
                  </a:lnTo>
                  <a:lnTo>
                    <a:pt x="571" y="1715"/>
                  </a:lnTo>
                  <a:lnTo>
                    <a:pt x="571" y="1810"/>
                  </a:lnTo>
                  <a:lnTo>
                    <a:pt x="571" y="1905"/>
                  </a:lnTo>
                  <a:lnTo>
                    <a:pt x="571" y="2000"/>
                  </a:lnTo>
                  <a:lnTo>
                    <a:pt x="571" y="17621"/>
                  </a:lnTo>
                  <a:lnTo>
                    <a:pt x="571" y="17717"/>
                  </a:lnTo>
                  <a:lnTo>
                    <a:pt x="571" y="17812"/>
                  </a:lnTo>
                  <a:lnTo>
                    <a:pt x="571" y="17907"/>
                  </a:lnTo>
                  <a:lnTo>
                    <a:pt x="571" y="18002"/>
                  </a:lnTo>
                  <a:lnTo>
                    <a:pt x="571" y="18098"/>
                  </a:lnTo>
                  <a:lnTo>
                    <a:pt x="667" y="18193"/>
                  </a:lnTo>
                  <a:lnTo>
                    <a:pt x="667" y="18193"/>
                  </a:lnTo>
                  <a:lnTo>
                    <a:pt x="667" y="18288"/>
                  </a:lnTo>
                  <a:lnTo>
                    <a:pt x="762" y="18383"/>
                  </a:lnTo>
                  <a:close/>
                </a:path>
              </a:pathLst>
            </a:custGeom>
            <a:solidFill>
              <a:srgbClr val="2C3E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4">
              <a:extLst>
                <a:ext uri="{FF2B5EF4-FFF2-40B4-BE49-F238E27FC236}">
                  <a16:creationId xmlns:a16="http://schemas.microsoft.com/office/drawing/2014/main" id="{9C4A6058-FC65-4ECD-8ED2-22B6E47D6C33}"/>
                </a:ext>
              </a:extLst>
            </p:cNvPr>
            <p:cNvSpPr/>
            <p:nvPr/>
          </p:nvSpPr>
          <p:spPr>
            <a:xfrm>
              <a:off x="1839867" y="2197216"/>
              <a:ext cx="230973" cy="148500"/>
            </a:xfrm>
            <a:custGeom>
              <a:avLst/>
              <a:gdLst>
                <a:gd name="connsiteX0" fmla="*/ 16002 w 16002"/>
                <a:gd name="connsiteY0" fmla="*/ 10192 h 10191"/>
                <a:gd name="connsiteX1" fmla="*/ 16002 w 16002"/>
                <a:gd name="connsiteY1" fmla="*/ 8953 h 10191"/>
                <a:gd name="connsiteX2" fmla="*/ 16002 w 16002"/>
                <a:gd name="connsiteY2" fmla="*/ 8953 h 10191"/>
                <a:gd name="connsiteX3" fmla="*/ 15907 w 16002"/>
                <a:gd name="connsiteY3" fmla="*/ 8953 h 10191"/>
                <a:gd name="connsiteX4" fmla="*/ 15811 w 16002"/>
                <a:gd name="connsiteY4" fmla="*/ 8953 h 10191"/>
                <a:gd name="connsiteX5" fmla="*/ 15716 w 16002"/>
                <a:gd name="connsiteY5" fmla="*/ 8953 h 10191"/>
                <a:gd name="connsiteX6" fmla="*/ 15621 w 16002"/>
                <a:gd name="connsiteY6" fmla="*/ 8953 h 10191"/>
                <a:gd name="connsiteX7" fmla="*/ 15430 w 16002"/>
                <a:gd name="connsiteY7" fmla="*/ 8953 h 10191"/>
                <a:gd name="connsiteX8" fmla="*/ 15335 w 16002"/>
                <a:gd name="connsiteY8" fmla="*/ 8953 h 10191"/>
                <a:gd name="connsiteX9" fmla="*/ 15240 w 16002"/>
                <a:gd name="connsiteY9" fmla="*/ 8953 h 10191"/>
                <a:gd name="connsiteX10" fmla="*/ 15145 w 16002"/>
                <a:gd name="connsiteY10" fmla="*/ 8858 h 10191"/>
                <a:gd name="connsiteX11" fmla="*/ 15049 w 16002"/>
                <a:gd name="connsiteY11" fmla="*/ 8858 h 10191"/>
                <a:gd name="connsiteX12" fmla="*/ 14954 w 16002"/>
                <a:gd name="connsiteY12" fmla="*/ 8858 h 10191"/>
                <a:gd name="connsiteX13" fmla="*/ 14859 w 16002"/>
                <a:gd name="connsiteY13" fmla="*/ 8858 h 10191"/>
                <a:gd name="connsiteX14" fmla="*/ 14764 w 16002"/>
                <a:gd name="connsiteY14" fmla="*/ 8763 h 10191"/>
                <a:gd name="connsiteX15" fmla="*/ 14668 w 16002"/>
                <a:gd name="connsiteY15" fmla="*/ 8763 h 10191"/>
                <a:gd name="connsiteX16" fmla="*/ 14573 w 16002"/>
                <a:gd name="connsiteY16" fmla="*/ 8763 h 10191"/>
                <a:gd name="connsiteX17" fmla="*/ 14478 w 16002"/>
                <a:gd name="connsiteY17" fmla="*/ 8668 h 10191"/>
                <a:gd name="connsiteX18" fmla="*/ 14383 w 16002"/>
                <a:gd name="connsiteY18" fmla="*/ 8668 h 10191"/>
                <a:gd name="connsiteX19" fmla="*/ 14288 w 16002"/>
                <a:gd name="connsiteY19" fmla="*/ 8572 h 10191"/>
                <a:gd name="connsiteX20" fmla="*/ 667 w 16002"/>
                <a:gd name="connsiteY20" fmla="*/ 762 h 10191"/>
                <a:gd name="connsiteX21" fmla="*/ 571 w 16002"/>
                <a:gd name="connsiteY21" fmla="*/ 667 h 10191"/>
                <a:gd name="connsiteX22" fmla="*/ 571 w 16002"/>
                <a:gd name="connsiteY22" fmla="*/ 667 h 10191"/>
                <a:gd name="connsiteX23" fmla="*/ 476 w 16002"/>
                <a:gd name="connsiteY23" fmla="*/ 571 h 10191"/>
                <a:gd name="connsiteX24" fmla="*/ 381 w 16002"/>
                <a:gd name="connsiteY24" fmla="*/ 476 h 10191"/>
                <a:gd name="connsiteX25" fmla="*/ 286 w 16002"/>
                <a:gd name="connsiteY25" fmla="*/ 476 h 10191"/>
                <a:gd name="connsiteX26" fmla="*/ 286 w 16002"/>
                <a:gd name="connsiteY26" fmla="*/ 381 h 10191"/>
                <a:gd name="connsiteX27" fmla="*/ 190 w 16002"/>
                <a:gd name="connsiteY27" fmla="*/ 381 h 10191"/>
                <a:gd name="connsiteX28" fmla="*/ 190 w 16002"/>
                <a:gd name="connsiteY28" fmla="*/ 286 h 10191"/>
                <a:gd name="connsiteX29" fmla="*/ 95 w 16002"/>
                <a:gd name="connsiteY29" fmla="*/ 190 h 10191"/>
                <a:gd name="connsiteX30" fmla="*/ 95 w 16002"/>
                <a:gd name="connsiteY30" fmla="*/ 190 h 10191"/>
                <a:gd name="connsiteX31" fmla="*/ 95 w 16002"/>
                <a:gd name="connsiteY31" fmla="*/ 95 h 10191"/>
                <a:gd name="connsiteX32" fmla="*/ 95 w 16002"/>
                <a:gd name="connsiteY32" fmla="*/ 0 h 10191"/>
                <a:gd name="connsiteX33" fmla="*/ 0 w 16002"/>
                <a:gd name="connsiteY33" fmla="*/ 0 h 10191"/>
                <a:gd name="connsiteX34" fmla="*/ 0 w 16002"/>
                <a:gd name="connsiteY34" fmla="*/ 1143 h 10191"/>
                <a:gd name="connsiteX35" fmla="*/ 95 w 16002"/>
                <a:gd name="connsiteY35" fmla="*/ 1238 h 10191"/>
                <a:gd name="connsiteX36" fmla="*/ 95 w 16002"/>
                <a:gd name="connsiteY36" fmla="*/ 1333 h 10191"/>
                <a:gd name="connsiteX37" fmla="*/ 95 w 16002"/>
                <a:gd name="connsiteY37" fmla="*/ 1333 h 10191"/>
                <a:gd name="connsiteX38" fmla="*/ 95 w 16002"/>
                <a:gd name="connsiteY38" fmla="*/ 1429 h 10191"/>
                <a:gd name="connsiteX39" fmla="*/ 190 w 16002"/>
                <a:gd name="connsiteY39" fmla="*/ 1524 h 10191"/>
                <a:gd name="connsiteX40" fmla="*/ 190 w 16002"/>
                <a:gd name="connsiteY40" fmla="*/ 1524 h 10191"/>
                <a:gd name="connsiteX41" fmla="*/ 286 w 16002"/>
                <a:gd name="connsiteY41" fmla="*/ 1619 h 10191"/>
                <a:gd name="connsiteX42" fmla="*/ 286 w 16002"/>
                <a:gd name="connsiteY42" fmla="*/ 1619 h 10191"/>
                <a:gd name="connsiteX43" fmla="*/ 381 w 16002"/>
                <a:gd name="connsiteY43" fmla="*/ 1715 h 10191"/>
                <a:gd name="connsiteX44" fmla="*/ 476 w 16002"/>
                <a:gd name="connsiteY44" fmla="*/ 1810 h 10191"/>
                <a:gd name="connsiteX45" fmla="*/ 571 w 16002"/>
                <a:gd name="connsiteY45" fmla="*/ 1810 h 10191"/>
                <a:gd name="connsiteX46" fmla="*/ 571 w 16002"/>
                <a:gd name="connsiteY46" fmla="*/ 1905 h 10191"/>
                <a:gd name="connsiteX47" fmla="*/ 667 w 16002"/>
                <a:gd name="connsiteY47" fmla="*/ 1905 h 10191"/>
                <a:gd name="connsiteX48" fmla="*/ 14288 w 16002"/>
                <a:gd name="connsiteY48" fmla="*/ 9811 h 10191"/>
                <a:gd name="connsiteX49" fmla="*/ 14383 w 16002"/>
                <a:gd name="connsiteY49" fmla="*/ 9811 h 10191"/>
                <a:gd name="connsiteX50" fmla="*/ 14478 w 16002"/>
                <a:gd name="connsiteY50" fmla="*/ 9906 h 10191"/>
                <a:gd name="connsiteX51" fmla="*/ 14573 w 16002"/>
                <a:gd name="connsiteY51" fmla="*/ 9906 h 10191"/>
                <a:gd name="connsiteX52" fmla="*/ 14668 w 16002"/>
                <a:gd name="connsiteY52" fmla="*/ 10001 h 10191"/>
                <a:gd name="connsiteX53" fmla="*/ 14764 w 16002"/>
                <a:gd name="connsiteY53" fmla="*/ 10001 h 10191"/>
                <a:gd name="connsiteX54" fmla="*/ 14859 w 16002"/>
                <a:gd name="connsiteY54" fmla="*/ 10001 h 10191"/>
                <a:gd name="connsiteX55" fmla="*/ 14954 w 16002"/>
                <a:gd name="connsiteY55" fmla="*/ 10096 h 10191"/>
                <a:gd name="connsiteX56" fmla="*/ 15049 w 16002"/>
                <a:gd name="connsiteY56" fmla="*/ 10096 h 10191"/>
                <a:gd name="connsiteX57" fmla="*/ 15145 w 16002"/>
                <a:gd name="connsiteY57" fmla="*/ 10096 h 10191"/>
                <a:gd name="connsiteX58" fmla="*/ 15240 w 16002"/>
                <a:gd name="connsiteY58" fmla="*/ 10096 h 10191"/>
                <a:gd name="connsiteX59" fmla="*/ 15335 w 16002"/>
                <a:gd name="connsiteY59" fmla="*/ 10096 h 10191"/>
                <a:gd name="connsiteX60" fmla="*/ 15430 w 16002"/>
                <a:gd name="connsiteY60" fmla="*/ 10192 h 10191"/>
                <a:gd name="connsiteX61" fmla="*/ 15621 w 16002"/>
                <a:gd name="connsiteY61" fmla="*/ 10192 h 10191"/>
                <a:gd name="connsiteX62" fmla="*/ 15716 w 16002"/>
                <a:gd name="connsiteY62" fmla="*/ 10192 h 10191"/>
                <a:gd name="connsiteX63" fmla="*/ 15811 w 16002"/>
                <a:gd name="connsiteY63" fmla="*/ 10192 h 10191"/>
                <a:gd name="connsiteX64" fmla="*/ 15907 w 16002"/>
                <a:gd name="connsiteY64" fmla="*/ 10192 h 10191"/>
                <a:gd name="connsiteX65" fmla="*/ 16002 w 16002"/>
                <a:gd name="connsiteY65" fmla="*/ 10192 h 10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6002" h="10191">
                  <a:moveTo>
                    <a:pt x="16002" y="10192"/>
                  </a:moveTo>
                  <a:lnTo>
                    <a:pt x="16002" y="8953"/>
                  </a:lnTo>
                  <a:lnTo>
                    <a:pt x="16002" y="8953"/>
                  </a:lnTo>
                  <a:lnTo>
                    <a:pt x="15907" y="8953"/>
                  </a:lnTo>
                  <a:lnTo>
                    <a:pt x="15811" y="8953"/>
                  </a:lnTo>
                  <a:lnTo>
                    <a:pt x="15716" y="8953"/>
                  </a:lnTo>
                  <a:lnTo>
                    <a:pt x="15621" y="8953"/>
                  </a:lnTo>
                  <a:lnTo>
                    <a:pt x="15430" y="8953"/>
                  </a:lnTo>
                  <a:lnTo>
                    <a:pt x="15335" y="8953"/>
                  </a:lnTo>
                  <a:lnTo>
                    <a:pt x="15240" y="8953"/>
                  </a:lnTo>
                  <a:lnTo>
                    <a:pt x="15145" y="8858"/>
                  </a:lnTo>
                  <a:lnTo>
                    <a:pt x="15049" y="8858"/>
                  </a:lnTo>
                  <a:lnTo>
                    <a:pt x="14954" y="8858"/>
                  </a:lnTo>
                  <a:lnTo>
                    <a:pt x="14859" y="8858"/>
                  </a:lnTo>
                  <a:lnTo>
                    <a:pt x="14764" y="8763"/>
                  </a:lnTo>
                  <a:lnTo>
                    <a:pt x="14668" y="8763"/>
                  </a:lnTo>
                  <a:lnTo>
                    <a:pt x="14573" y="8763"/>
                  </a:lnTo>
                  <a:lnTo>
                    <a:pt x="14478" y="8668"/>
                  </a:lnTo>
                  <a:lnTo>
                    <a:pt x="14383" y="8668"/>
                  </a:lnTo>
                  <a:lnTo>
                    <a:pt x="14288" y="8572"/>
                  </a:lnTo>
                  <a:lnTo>
                    <a:pt x="667" y="762"/>
                  </a:lnTo>
                  <a:lnTo>
                    <a:pt x="571" y="667"/>
                  </a:lnTo>
                  <a:lnTo>
                    <a:pt x="571" y="667"/>
                  </a:lnTo>
                  <a:lnTo>
                    <a:pt x="476" y="571"/>
                  </a:lnTo>
                  <a:lnTo>
                    <a:pt x="381" y="476"/>
                  </a:lnTo>
                  <a:lnTo>
                    <a:pt x="286" y="476"/>
                  </a:lnTo>
                  <a:lnTo>
                    <a:pt x="286" y="381"/>
                  </a:lnTo>
                  <a:lnTo>
                    <a:pt x="190" y="381"/>
                  </a:lnTo>
                  <a:lnTo>
                    <a:pt x="190" y="286"/>
                  </a:lnTo>
                  <a:lnTo>
                    <a:pt x="95" y="190"/>
                  </a:lnTo>
                  <a:lnTo>
                    <a:pt x="95" y="190"/>
                  </a:lnTo>
                  <a:lnTo>
                    <a:pt x="95" y="95"/>
                  </a:lnTo>
                  <a:lnTo>
                    <a:pt x="95" y="0"/>
                  </a:lnTo>
                  <a:lnTo>
                    <a:pt x="0" y="0"/>
                  </a:lnTo>
                  <a:lnTo>
                    <a:pt x="0" y="1143"/>
                  </a:lnTo>
                  <a:lnTo>
                    <a:pt x="95" y="1238"/>
                  </a:lnTo>
                  <a:lnTo>
                    <a:pt x="95" y="1333"/>
                  </a:lnTo>
                  <a:lnTo>
                    <a:pt x="95" y="1333"/>
                  </a:lnTo>
                  <a:lnTo>
                    <a:pt x="95" y="1429"/>
                  </a:lnTo>
                  <a:lnTo>
                    <a:pt x="190" y="1524"/>
                  </a:lnTo>
                  <a:lnTo>
                    <a:pt x="190" y="1524"/>
                  </a:lnTo>
                  <a:lnTo>
                    <a:pt x="286" y="1619"/>
                  </a:lnTo>
                  <a:lnTo>
                    <a:pt x="286" y="1619"/>
                  </a:lnTo>
                  <a:lnTo>
                    <a:pt x="381" y="1715"/>
                  </a:lnTo>
                  <a:lnTo>
                    <a:pt x="476" y="1810"/>
                  </a:lnTo>
                  <a:lnTo>
                    <a:pt x="571" y="1810"/>
                  </a:lnTo>
                  <a:lnTo>
                    <a:pt x="571" y="1905"/>
                  </a:lnTo>
                  <a:lnTo>
                    <a:pt x="667" y="1905"/>
                  </a:lnTo>
                  <a:lnTo>
                    <a:pt x="14288" y="9811"/>
                  </a:lnTo>
                  <a:lnTo>
                    <a:pt x="14383" y="9811"/>
                  </a:lnTo>
                  <a:lnTo>
                    <a:pt x="14478" y="9906"/>
                  </a:lnTo>
                  <a:lnTo>
                    <a:pt x="14573" y="9906"/>
                  </a:lnTo>
                  <a:lnTo>
                    <a:pt x="14668" y="10001"/>
                  </a:lnTo>
                  <a:lnTo>
                    <a:pt x="14764" y="10001"/>
                  </a:lnTo>
                  <a:lnTo>
                    <a:pt x="14859" y="10001"/>
                  </a:lnTo>
                  <a:lnTo>
                    <a:pt x="14954" y="10096"/>
                  </a:lnTo>
                  <a:lnTo>
                    <a:pt x="15049" y="10096"/>
                  </a:lnTo>
                  <a:lnTo>
                    <a:pt x="15145" y="10096"/>
                  </a:lnTo>
                  <a:lnTo>
                    <a:pt x="15240" y="10096"/>
                  </a:lnTo>
                  <a:lnTo>
                    <a:pt x="15335" y="10096"/>
                  </a:lnTo>
                  <a:lnTo>
                    <a:pt x="15430" y="10192"/>
                  </a:lnTo>
                  <a:lnTo>
                    <a:pt x="15621" y="10192"/>
                  </a:lnTo>
                  <a:lnTo>
                    <a:pt x="15716" y="10192"/>
                  </a:lnTo>
                  <a:lnTo>
                    <a:pt x="15811" y="10192"/>
                  </a:lnTo>
                  <a:lnTo>
                    <a:pt x="15907" y="10192"/>
                  </a:lnTo>
                  <a:lnTo>
                    <a:pt x="16002" y="10192"/>
                  </a:lnTo>
                  <a:close/>
                </a:path>
              </a:pathLst>
            </a:custGeom>
            <a:solidFill>
              <a:srgbClr val="2C3E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5" name="Group 33">
            <a:extLst>
              <a:ext uri="{FF2B5EF4-FFF2-40B4-BE49-F238E27FC236}">
                <a16:creationId xmlns:a16="http://schemas.microsoft.com/office/drawing/2014/main" id="{57EBD00D-D4D0-4AC4-92A3-C30498316453}"/>
              </a:ext>
            </a:extLst>
          </p:cNvPr>
          <p:cNvGrpSpPr>
            <a:grpSpLocks noChangeAspect="1"/>
          </p:cNvGrpSpPr>
          <p:nvPr/>
        </p:nvGrpSpPr>
        <p:grpSpPr>
          <a:xfrm>
            <a:off x="7069504" y="2070336"/>
            <a:ext cx="656526" cy="874529"/>
            <a:chOff x="9711474" y="5137471"/>
            <a:chExt cx="656526" cy="874529"/>
          </a:xfrm>
        </p:grpSpPr>
        <p:sp>
          <p:nvSpPr>
            <p:cNvPr id="76" name="Graphic 4">
              <a:extLst>
                <a:ext uri="{FF2B5EF4-FFF2-40B4-BE49-F238E27FC236}">
                  <a16:creationId xmlns:a16="http://schemas.microsoft.com/office/drawing/2014/main" id="{565C75FB-07A7-49A8-82D7-51261E584710}"/>
                </a:ext>
              </a:extLst>
            </p:cNvPr>
            <p:cNvSpPr/>
            <p:nvPr/>
          </p:nvSpPr>
          <p:spPr>
            <a:xfrm>
              <a:off x="9711474" y="5629184"/>
              <a:ext cx="656526" cy="382816"/>
            </a:xfrm>
            <a:custGeom>
              <a:avLst/>
              <a:gdLst>
                <a:gd name="connsiteX0" fmla="*/ 38838 w 45481"/>
                <a:gd name="connsiteY0" fmla="*/ 3858 h 26288"/>
                <a:gd name="connsiteX1" fmla="*/ 38838 w 45481"/>
                <a:gd name="connsiteY1" fmla="*/ 22431 h 26288"/>
                <a:gd name="connsiteX2" fmla="*/ 6644 w 45481"/>
                <a:gd name="connsiteY2" fmla="*/ 22431 h 26288"/>
                <a:gd name="connsiteX3" fmla="*/ 6644 w 45481"/>
                <a:gd name="connsiteY3" fmla="*/ 3858 h 26288"/>
                <a:gd name="connsiteX4" fmla="*/ 38838 w 45481"/>
                <a:gd name="connsiteY4" fmla="*/ 3858 h 2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81" h="26288">
                  <a:moveTo>
                    <a:pt x="38838" y="3858"/>
                  </a:moveTo>
                  <a:cubicBezTo>
                    <a:pt x="47696" y="9001"/>
                    <a:pt x="47696" y="17288"/>
                    <a:pt x="38838" y="22431"/>
                  </a:cubicBezTo>
                  <a:cubicBezTo>
                    <a:pt x="29980" y="27575"/>
                    <a:pt x="15502" y="27575"/>
                    <a:pt x="6644" y="22431"/>
                  </a:cubicBezTo>
                  <a:cubicBezTo>
                    <a:pt x="-2215" y="17288"/>
                    <a:pt x="-2215" y="9001"/>
                    <a:pt x="6644" y="3858"/>
                  </a:cubicBezTo>
                  <a:cubicBezTo>
                    <a:pt x="15597" y="-1286"/>
                    <a:pt x="29980" y="-1286"/>
                    <a:pt x="38838" y="3858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Graphic 4">
              <a:extLst>
                <a:ext uri="{FF2B5EF4-FFF2-40B4-BE49-F238E27FC236}">
                  <a16:creationId xmlns:a16="http://schemas.microsoft.com/office/drawing/2014/main" id="{D8550780-A801-422D-AE1C-DB595C746CDC}"/>
                </a:ext>
              </a:extLst>
            </p:cNvPr>
            <p:cNvSpPr/>
            <p:nvPr/>
          </p:nvSpPr>
          <p:spPr>
            <a:xfrm>
              <a:off x="9769214" y="5663173"/>
              <a:ext cx="542416" cy="314853"/>
            </a:xfrm>
            <a:custGeom>
              <a:avLst/>
              <a:gdLst>
                <a:gd name="connsiteX0" fmla="*/ 32075 w 37576"/>
                <a:gd name="connsiteY0" fmla="*/ 3143 h 21621"/>
                <a:gd name="connsiteX1" fmla="*/ 32075 w 37576"/>
                <a:gd name="connsiteY1" fmla="*/ 18479 h 21621"/>
                <a:gd name="connsiteX2" fmla="*/ 5501 w 37576"/>
                <a:gd name="connsiteY2" fmla="*/ 18479 h 21621"/>
                <a:gd name="connsiteX3" fmla="*/ 5501 w 37576"/>
                <a:gd name="connsiteY3" fmla="*/ 3143 h 21621"/>
                <a:gd name="connsiteX4" fmla="*/ 32075 w 37576"/>
                <a:gd name="connsiteY4" fmla="*/ 3143 h 2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76" h="21621">
                  <a:moveTo>
                    <a:pt x="32075" y="3143"/>
                  </a:moveTo>
                  <a:cubicBezTo>
                    <a:pt x="39410" y="7334"/>
                    <a:pt x="39410" y="14288"/>
                    <a:pt x="32075" y="18479"/>
                  </a:cubicBezTo>
                  <a:cubicBezTo>
                    <a:pt x="24741" y="22670"/>
                    <a:pt x="12835" y="22670"/>
                    <a:pt x="5501" y="18479"/>
                  </a:cubicBezTo>
                  <a:cubicBezTo>
                    <a:pt x="-1834" y="14192"/>
                    <a:pt x="-1834" y="7334"/>
                    <a:pt x="5501" y="3143"/>
                  </a:cubicBezTo>
                  <a:cubicBezTo>
                    <a:pt x="12835" y="-1048"/>
                    <a:pt x="24741" y="-1048"/>
                    <a:pt x="32075" y="3143"/>
                  </a:cubicBezTo>
                  <a:close/>
                </a:path>
              </a:pathLst>
            </a:custGeom>
            <a:solidFill>
              <a:srgbClr val="E9E9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Graphic 4">
              <a:extLst>
                <a:ext uri="{FF2B5EF4-FFF2-40B4-BE49-F238E27FC236}">
                  <a16:creationId xmlns:a16="http://schemas.microsoft.com/office/drawing/2014/main" id="{1D122414-4A39-45ED-9315-7C66B4FA5C72}"/>
                </a:ext>
              </a:extLst>
            </p:cNvPr>
            <p:cNvSpPr/>
            <p:nvPr/>
          </p:nvSpPr>
          <p:spPr>
            <a:xfrm>
              <a:off x="9825584" y="5696113"/>
              <a:ext cx="428292" cy="248973"/>
            </a:xfrm>
            <a:custGeom>
              <a:avLst/>
              <a:gdLst>
                <a:gd name="connsiteX0" fmla="*/ 25313 w 29670"/>
                <a:gd name="connsiteY0" fmla="*/ 2500 h 17097"/>
                <a:gd name="connsiteX1" fmla="*/ 25313 w 29670"/>
                <a:gd name="connsiteY1" fmla="*/ 14597 h 17097"/>
                <a:gd name="connsiteX2" fmla="*/ 4358 w 29670"/>
                <a:gd name="connsiteY2" fmla="*/ 14597 h 17097"/>
                <a:gd name="connsiteX3" fmla="*/ 4358 w 29670"/>
                <a:gd name="connsiteY3" fmla="*/ 2500 h 17097"/>
                <a:gd name="connsiteX4" fmla="*/ 25313 w 29670"/>
                <a:gd name="connsiteY4" fmla="*/ 2500 h 1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70" h="17097">
                  <a:moveTo>
                    <a:pt x="25313" y="2500"/>
                  </a:moveTo>
                  <a:cubicBezTo>
                    <a:pt x="31123" y="5834"/>
                    <a:pt x="31123" y="11263"/>
                    <a:pt x="25313" y="14597"/>
                  </a:cubicBezTo>
                  <a:cubicBezTo>
                    <a:pt x="19502" y="17931"/>
                    <a:pt x="10168" y="17931"/>
                    <a:pt x="4358" y="14597"/>
                  </a:cubicBezTo>
                  <a:cubicBezTo>
                    <a:pt x="-1453" y="11263"/>
                    <a:pt x="-1453" y="5834"/>
                    <a:pt x="4358" y="2500"/>
                  </a:cubicBezTo>
                  <a:cubicBezTo>
                    <a:pt x="10168" y="-833"/>
                    <a:pt x="19598" y="-833"/>
                    <a:pt x="25313" y="2500"/>
                  </a:cubicBezTo>
                  <a:close/>
                </a:path>
              </a:pathLst>
            </a:custGeom>
            <a:solidFill>
              <a:srgbClr val="DDDE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Graphic 4">
              <a:extLst>
                <a:ext uri="{FF2B5EF4-FFF2-40B4-BE49-F238E27FC236}">
                  <a16:creationId xmlns:a16="http://schemas.microsoft.com/office/drawing/2014/main" id="{05EBFE9E-3598-4C37-9696-5212837B8C09}"/>
                </a:ext>
              </a:extLst>
            </p:cNvPr>
            <p:cNvSpPr/>
            <p:nvPr/>
          </p:nvSpPr>
          <p:spPr>
            <a:xfrm>
              <a:off x="9883339" y="5729053"/>
              <a:ext cx="314167" cy="183078"/>
            </a:xfrm>
            <a:custGeom>
              <a:avLst/>
              <a:gdLst>
                <a:gd name="connsiteX0" fmla="*/ 18550 w 21764"/>
                <a:gd name="connsiteY0" fmla="*/ 1857 h 12572"/>
                <a:gd name="connsiteX1" fmla="*/ 18550 w 21764"/>
                <a:gd name="connsiteY1" fmla="*/ 10716 h 12572"/>
                <a:gd name="connsiteX2" fmla="*/ 3215 w 21764"/>
                <a:gd name="connsiteY2" fmla="*/ 10716 h 12572"/>
                <a:gd name="connsiteX3" fmla="*/ 3215 w 21764"/>
                <a:gd name="connsiteY3" fmla="*/ 1857 h 12572"/>
                <a:gd name="connsiteX4" fmla="*/ 18550 w 21764"/>
                <a:gd name="connsiteY4" fmla="*/ 1857 h 1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64" h="12572">
                  <a:moveTo>
                    <a:pt x="18550" y="1857"/>
                  </a:moveTo>
                  <a:cubicBezTo>
                    <a:pt x="22836" y="4334"/>
                    <a:pt x="22836" y="8239"/>
                    <a:pt x="18550" y="10716"/>
                  </a:cubicBezTo>
                  <a:cubicBezTo>
                    <a:pt x="14359" y="13192"/>
                    <a:pt x="7406" y="13192"/>
                    <a:pt x="3215" y="10716"/>
                  </a:cubicBezTo>
                  <a:cubicBezTo>
                    <a:pt x="-1072" y="8239"/>
                    <a:pt x="-1072" y="4334"/>
                    <a:pt x="3215" y="1857"/>
                  </a:cubicBezTo>
                  <a:cubicBezTo>
                    <a:pt x="7406" y="-619"/>
                    <a:pt x="14264" y="-619"/>
                    <a:pt x="18550" y="1857"/>
                  </a:cubicBezTo>
                  <a:close/>
                </a:path>
              </a:pathLst>
            </a:custGeom>
            <a:solidFill>
              <a:srgbClr val="D1D2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0" name="Graphic 4">
              <a:extLst>
                <a:ext uri="{FF2B5EF4-FFF2-40B4-BE49-F238E27FC236}">
                  <a16:creationId xmlns:a16="http://schemas.microsoft.com/office/drawing/2014/main" id="{4302E50C-4AA5-4780-8980-89E39175304C}"/>
                </a:ext>
              </a:extLst>
            </p:cNvPr>
            <p:cNvGrpSpPr/>
            <p:nvPr/>
          </p:nvGrpSpPr>
          <p:grpSpPr>
            <a:xfrm>
              <a:off x="9789496" y="5137471"/>
              <a:ext cx="499096" cy="626473"/>
              <a:chOff x="6327806" y="3571779"/>
              <a:chExt cx="34575" cy="43020"/>
            </a:xfrm>
          </p:grpSpPr>
          <p:sp>
            <p:nvSpPr>
              <p:cNvPr id="81" name="Freeform 695">
                <a:extLst>
                  <a:ext uri="{FF2B5EF4-FFF2-40B4-BE49-F238E27FC236}">
                    <a16:creationId xmlns:a16="http://schemas.microsoft.com/office/drawing/2014/main" id="{9D58111F-09A1-4906-B0FF-59BCB4D2CB74}"/>
                  </a:ext>
                </a:extLst>
              </p:cNvPr>
              <p:cNvSpPr/>
              <p:nvPr/>
            </p:nvSpPr>
            <p:spPr>
              <a:xfrm>
                <a:off x="6327997" y="3588258"/>
                <a:ext cx="34194" cy="19716"/>
              </a:xfrm>
              <a:custGeom>
                <a:avLst/>
                <a:gdLst>
                  <a:gd name="connsiteX0" fmla="*/ 34195 w 34194"/>
                  <a:gd name="connsiteY0" fmla="*/ 10096 h 19716"/>
                  <a:gd name="connsiteX1" fmla="*/ 16764 w 34194"/>
                  <a:gd name="connsiteY1" fmla="*/ 0 h 19716"/>
                  <a:gd name="connsiteX2" fmla="*/ 16764 w 34194"/>
                  <a:gd name="connsiteY2" fmla="*/ 0 h 19716"/>
                  <a:gd name="connsiteX3" fmla="*/ 16669 w 34194"/>
                  <a:gd name="connsiteY3" fmla="*/ 0 h 19716"/>
                  <a:gd name="connsiteX4" fmla="*/ 16573 w 34194"/>
                  <a:gd name="connsiteY4" fmla="*/ 0 h 19716"/>
                  <a:gd name="connsiteX5" fmla="*/ 16478 w 34194"/>
                  <a:gd name="connsiteY5" fmla="*/ 0 h 19716"/>
                  <a:gd name="connsiteX6" fmla="*/ 16478 w 34194"/>
                  <a:gd name="connsiteY6" fmla="*/ 0 h 19716"/>
                  <a:gd name="connsiteX7" fmla="*/ 16383 w 34194"/>
                  <a:gd name="connsiteY7" fmla="*/ 0 h 19716"/>
                  <a:gd name="connsiteX8" fmla="*/ 16288 w 34194"/>
                  <a:gd name="connsiteY8" fmla="*/ 95 h 19716"/>
                  <a:gd name="connsiteX9" fmla="*/ 16192 w 34194"/>
                  <a:gd name="connsiteY9" fmla="*/ 95 h 19716"/>
                  <a:gd name="connsiteX10" fmla="*/ 667 w 34194"/>
                  <a:gd name="connsiteY10" fmla="*/ 9049 h 19716"/>
                  <a:gd name="connsiteX11" fmla="*/ 571 w 34194"/>
                  <a:gd name="connsiteY11" fmla="*/ 9144 h 19716"/>
                  <a:gd name="connsiteX12" fmla="*/ 476 w 34194"/>
                  <a:gd name="connsiteY12" fmla="*/ 9239 h 19716"/>
                  <a:gd name="connsiteX13" fmla="*/ 381 w 34194"/>
                  <a:gd name="connsiteY13" fmla="*/ 9239 h 19716"/>
                  <a:gd name="connsiteX14" fmla="*/ 286 w 34194"/>
                  <a:gd name="connsiteY14" fmla="*/ 9334 h 19716"/>
                  <a:gd name="connsiteX15" fmla="*/ 190 w 34194"/>
                  <a:gd name="connsiteY15" fmla="*/ 9430 h 19716"/>
                  <a:gd name="connsiteX16" fmla="*/ 190 w 34194"/>
                  <a:gd name="connsiteY16" fmla="*/ 9525 h 19716"/>
                  <a:gd name="connsiteX17" fmla="*/ 95 w 34194"/>
                  <a:gd name="connsiteY17" fmla="*/ 9620 h 19716"/>
                  <a:gd name="connsiteX18" fmla="*/ 0 w 34194"/>
                  <a:gd name="connsiteY18" fmla="*/ 9715 h 19716"/>
                  <a:gd name="connsiteX19" fmla="*/ 17431 w 34194"/>
                  <a:gd name="connsiteY19" fmla="*/ 19717 h 19716"/>
                  <a:gd name="connsiteX20" fmla="*/ 17431 w 34194"/>
                  <a:gd name="connsiteY20" fmla="*/ 19621 h 19716"/>
                  <a:gd name="connsiteX21" fmla="*/ 17526 w 34194"/>
                  <a:gd name="connsiteY21" fmla="*/ 19526 h 19716"/>
                  <a:gd name="connsiteX22" fmla="*/ 17621 w 34194"/>
                  <a:gd name="connsiteY22" fmla="*/ 19431 h 19716"/>
                  <a:gd name="connsiteX23" fmla="*/ 17621 w 34194"/>
                  <a:gd name="connsiteY23" fmla="*/ 19431 h 19716"/>
                  <a:gd name="connsiteX24" fmla="*/ 17717 w 34194"/>
                  <a:gd name="connsiteY24" fmla="*/ 19336 h 19716"/>
                  <a:gd name="connsiteX25" fmla="*/ 17812 w 34194"/>
                  <a:gd name="connsiteY25" fmla="*/ 19240 h 19716"/>
                  <a:gd name="connsiteX26" fmla="*/ 17907 w 34194"/>
                  <a:gd name="connsiteY26" fmla="*/ 19145 h 19716"/>
                  <a:gd name="connsiteX27" fmla="*/ 18002 w 34194"/>
                  <a:gd name="connsiteY27" fmla="*/ 19145 h 19716"/>
                  <a:gd name="connsiteX28" fmla="*/ 33528 w 34194"/>
                  <a:gd name="connsiteY28" fmla="*/ 10096 h 19716"/>
                  <a:gd name="connsiteX29" fmla="*/ 33623 w 34194"/>
                  <a:gd name="connsiteY29" fmla="*/ 10096 h 19716"/>
                  <a:gd name="connsiteX30" fmla="*/ 33719 w 34194"/>
                  <a:gd name="connsiteY30" fmla="*/ 10096 h 19716"/>
                  <a:gd name="connsiteX31" fmla="*/ 33814 w 34194"/>
                  <a:gd name="connsiteY31" fmla="*/ 10001 h 19716"/>
                  <a:gd name="connsiteX32" fmla="*/ 33909 w 34194"/>
                  <a:gd name="connsiteY32" fmla="*/ 10001 h 19716"/>
                  <a:gd name="connsiteX33" fmla="*/ 34004 w 34194"/>
                  <a:gd name="connsiteY33" fmla="*/ 10001 h 19716"/>
                  <a:gd name="connsiteX34" fmla="*/ 34004 w 34194"/>
                  <a:gd name="connsiteY34" fmla="*/ 10001 h 19716"/>
                  <a:gd name="connsiteX35" fmla="*/ 34099 w 34194"/>
                  <a:gd name="connsiteY35" fmla="*/ 10001 h 19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4194" h="19716">
                    <a:moveTo>
                      <a:pt x="34195" y="10096"/>
                    </a:moveTo>
                    <a:lnTo>
                      <a:pt x="16764" y="0"/>
                    </a:lnTo>
                    <a:lnTo>
                      <a:pt x="16764" y="0"/>
                    </a:lnTo>
                    <a:lnTo>
                      <a:pt x="16669" y="0"/>
                    </a:lnTo>
                    <a:lnTo>
                      <a:pt x="16573" y="0"/>
                    </a:lnTo>
                    <a:lnTo>
                      <a:pt x="16478" y="0"/>
                    </a:lnTo>
                    <a:lnTo>
                      <a:pt x="16478" y="0"/>
                    </a:lnTo>
                    <a:lnTo>
                      <a:pt x="16383" y="0"/>
                    </a:lnTo>
                    <a:lnTo>
                      <a:pt x="16288" y="95"/>
                    </a:lnTo>
                    <a:lnTo>
                      <a:pt x="16192" y="95"/>
                    </a:lnTo>
                    <a:lnTo>
                      <a:pt x="667" y="9049"/>
                    </a:lnTo>
                    <a:lnTo>
                      <a:pt x="571" y="9144"/>
                    </a:lnTo>
                    <a:lnTo>
                      <a:pt x="476" y="9239"/>
                    </a:lnTo>
                    <a:lnTo>
                      <a:pt x="381" y="9239"/>
                    </a:lnTo>
                    <a:lnTo>
                      <a:pt x="286" y="9334"/>
                    </a:lnTo>
                    <a:lnTo>
                      <a:pt x="190" y="9430"/>
                    </a:lnTo>
                    <a:lnTo>
                      <a:pt x="190" y="9525"/>
                    </a:lnTo>
                    <a:lnTo>
                      <a:pt x="95" y="9620"/>
                    </a:lnTo>
                    <a:lnTo>
                      <a:pt x="0" y="9715"/>
                    </a:lnTo>
                    <a:lnTo>
                      <a:pt x="17431" y="19717"/>
                    </a:lnTo>
                    <a:lnTo>
                      <a:pt x="17431" y="19621"/>
                    </a:lnTo>
                    <a:lnTo>
                      <a:pt x="17526" y="19526"/>
                    </a:lnTo>
                    <a:lnTo>
                      <a:pt x="17621" y="19431"/>
                    </a:lnTo>
                    <a:lnTo>
                      <a:pt x="17621" y="19431"/>
                    </a:lnTo>
                    <a:lnTo>
                      <a:pt x="17717" y="19336"/>
                    </a:lnTo>
                    <a:lnTo>
                      <a:pt x="17812" y="19240"/>
                    </a:lnTo>
                    <a:lnTo>
                      <a:pt x="17907" y="19145"/>
                    </a:lnTo>
                    <a:lnTo>
                      <a:pt x="18002" y="19145"/>
                    </a:lnTo>
                    <a:lnTo>
                      <a:pt x="33528" y="10096"/>
                    </a:lnTo>
                    <a:lnTo>
                      <a:pt x="33623" y="10096"/>
                    </a:lnTo>
                    <a:lnTo>
                      <a:pt x="33719" y="10096"/>
                    </a:lnTo>
                    <a:lnTo>
                      <a:pt x="33814" y="10001"/>
                    </a:lnTo>
                    <a:lnTo>
                      <a:pt x="33909" y="10001"/>
                    </a:lnTo>
                    <a:lnTo>
                      <a:pt x="34004" y="10001"/>
                    </a:lnTo>
                    <a:lnTo>
                      <a:pt x="34004" y="10001"/>
                    </a:lnTo>
                    <a:lnTo>
                      <a:pt x="34099" y="10001"/>
                    </a:lnTo>
                    <a:close/>
                  </a:path>
                </a:pathLst>
              </a:custGeom>
              <a:solidFill>
                <a:srgbClr val="7B8C9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 696">
                <a:extLst>
                  <a:ext uri="{FF2B5EF4-FFF2-40B4-BE49-F238E27FC236}">
                    <a16:creationId xmlns:a16="http://schemas.microsoft.com/office/drawing/2014/main" id="{45D2935D-7F59-40E2-8FB1-1CCD033C855B}"/>
                  </a:ext>
                </a:extLst>
              </p:cNvPr>
              <p:cNvSpPr/>
              <p:nvPr/>
            </p:nvSpPr>
            <p:spPr>
              <a:xfrm>
                <a:off x="6345141" y="3598196"/>
                <a:ext cx="17240" cy="16603"/>
              </a:xfrm>
              <a:custGeom>
                <a:avLst/>
                <a:gdLst>
                  <a:gd name="connsiteX0" fmla="*/ 17240 w 17240"/>
                  <a:gd name="connsiteY0" fmla="*/ 634 h 16603"/>
                  <a:gd name="connsiteX1" fmla="*/ 16954 w 17240"/>
                  <a:gd name="connsiteY1" fmla="*/ 63 h 16603"/>
                  <a:gd name="connsiteX2" fmla="*/ 16383 w 17240"/>
                  <a:gd name="connsiteY2" fmla="*/ 158 h 16603"/>
                  <a:gd name="connsiteX3" fmla="*/ 857 w 17240"/>
                  <a:gd name="connsiteY3" fmla="*/ 9111 h 16603"/>
                  <a:gd name="connsiteX4" fmla="*/ 286 w 17240"/>
                  <a:gd name="connsiteY4" fmla="*/ 9778 h 16603"/>
                  <a:gd name="connsiteX5" fmla="*/ 286 w 17240"/>
                  <a:gd name="connsiteY5" fmla="*/ 9778 h 16603"/>
                  <a:gd name="connsiteX6" fmla="*/ 0 w 17240"/>
                  <a:gd name="connsiteY6" fmla="*/ 10635 h 16603"/>
                  <a:gd name="connsiteX7" fmla="*/ 0 w 17240"/>
                  <a:gd name="connsiteY7" fmla="*/ 15969 h 16603"/>
                  <a:gd name="connsiteX8" fmla="*/ 286 w 17240"/>
                  <a:gd name="connsiteY8" fmla="*/ 16541 h 16603"/>
                  <a:gd name="connsiteX9" fmla="*/ 857 w 17240"/>
                  <a:gd name="connsiteY9" fmla="*/ 16446 h 16603"/>
                  <a:gd name="connsiteX10" fmla="*/ 16383 w 17240"/>
                  <a:gd name="connsiteY10" fmla="*/ 7492 h 16603"/>
                  <a:gd name="connsiteX11" fmla="*/ 16954 w 17240"/>
                  <a:gd name="connsiteY11" fmla="*/ 6825 h 16603"/>
                  <a:gd name="connsiteX12" fmla="*/ 16954 w 17240"/>
                  <a:gd name="connsiteY12" fmla="*/ 6825 h 16603"/>
                  <a:gd name="connsiteX13" fmla="*/ 17240 w 17240"/>
                  <a:gd name="connsiteY13" fmla="*/ 5968 h 16603"/>
                  <a:gd name="connsiteX14" fmla="*/ 17240 w 17240"/>
                  <a:gd name="connsiteY14" fmla="*/ 634 h 16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240" h="16603">
                    <a:moveTo>
                      <a:pt x="17240" y="634"/>
                    </a:moveTo>
                    <a:cubicBezTo>
                      <a:pt x="17240" y="348"/>
                      <a:pt x="17145" y="158"/>
                      <a:pt x="16954" y="63"/>
                    </a:cubicBezTo>
                    <a:cubicBezTo>
                      <a:pt x="16764" y="-33"/>
                      <a:pt x="16574" y="-33"/>
                      <a:pt x="16383" y="158"/>
                    </a:cubicBezTo>
                    <a:lnTo>
                      <a:pt x="857" y="9111"/>
                    </a:lnTo>
                    <a:cubicBezTo>
                      <a:pt x="667" y="9207"/>
                      <a:pt x="381" y="9492"/>
                      <a:pt x="286" y="9778"/>
                    </a:cubicBezTo>
                    <a:lnTo>
                      <a:pt x="286" y="9778"/>
                    </a:lnTo>
                    <a:cubicBezTo>
                      <a:pt x="95" y="10064"/>
                      <a:pt x="0" y="10350"/>
                      <a:pt x="0" y="10635"/>
                    </a:cubicBezTo>
                    <a:lnTo>
                      <a:pt x="0" y="15969"/>
                    </a:lnTo>
                    <a:cubicBezTo>
                      <a:pt x="0" y="16255"/>
                      <a:pt x="95" y="16446"/>
                      <a:pt x="286" y="16541"/>
                    </a:cubicBezTo>
                    <a:cubicBezTo>
                      <a:pt x="476" y="16636"/>
                      <a:pt x="667" y="16636"/>
                      <a:pt x="857" y="16446"/>
                    </a:cubicBezTo>
                    <a:lnTo>
                      <a:pt x="16383" y="7492"/>
                    </a:lnTo>
                    <a:cubicBezTo>
                      <a:pt x="16574" y="7397"/>
                      <a:pt x="16859" y="7111"/>
                      <a:pt x="16954" y="6825"/>
                    </a:cubicBezTo>
                    <a:lnTo>
                      <a:pt x="16954" y="6825"/>
                    </a:lnTo>
                    <a:cubicBezTo>
                      <a:pt x="17145" y="6540"/>
                      <a:pt x="17240" y="6254"/>
                      <a:pt x="17240" y="5968"/>
                    </a:cubicBezTo>
                    <a:lnTo>
                      <a:pt x="17240" y="634"/>
                    </a:lnTo>
                    <a:close/>
                  </a:path>
                </a:pathLst>
              </a:custGeom>
              <a:solidFill>
                <a:srgbClr val="E6EA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83" name="Graphic 4">
                <a:extLst>
                  <a:ext uri="{FF2B5EF4-FFF2-40B4-BE49-F238E27FC236}">
                    <a16:creationId xmlns:a16="http://schemas.microsoft.com/office/drawing/2014/main" id="{8AC3099D-36A2-4882-870E-B69325D2CF40}"/>
                  </a:ext>
                </a:extLst>
              </p:cNvPr>
              <p:cNvGrpSpPr/>
              <p:nvPr/>
            </p:nvGrpSpPr>
            <p:grpSpPr>
              <a:xfrm>
                <a:off x="6360001" y="3601212"/>
                <a:ext cx="1714" cy="2762"/>
                <a:chOff x="6360001" y="3601212"/>
                <a:chExt cx="1714" cy="2762"/>
              </a:xfrm>
            </p:grpSpPr>
            <p:sp>
              <p:nvSpPr>
                <p:cNvPr id="114" name="Freeform 698">
                  <a:extLst>
                    <a:ext uri="{FF2B5EF4-FFF2-40B4-BE49-F238E27FC236}">
                      <a16:creationId xmlns:a16="http://schemas.microsoft.com/office/drawing/2014/main" id="{E32FAF8F-DD6A-417F-9F5F-022145F95EFA}"/>
                    </a:ext>
                  </a:extLst>
                </p:cNvPr>
                <p:cNvSpPr/>
                <p:nvPr/>
              </p:nvSpPr>
              <p:spPr>
                <a:xfrm>
                  <a:off x="6360001" y="3601212"/>
                  <a:ext cx="1714" cy="1047"/>
                </a:xfrm>
                <a:custGeom>
                  <a:avLst/>
                  <a:gdLst>
                    <a:gd name="connsiteX0" fmla="*/ 1715 w 1714"/>
                    <a:gd name="connsiteY0" fmla="*/ 190 h 1047"/>
                    <a:gd name="connsiteX1" fmla="*/ 1429 w 1714"/>
                    <a:gd name="connsiteY1" fmla="*/ 0 h 1047"/>
                    <a:gd name="connsiteX2" fmla="*/ 0 w 1714"/>
                    <a:gd name="connsiteY2" fmla="*/ 857 h 1047"/>
                    <a:gd name="connsiteX3" fmla="*/ 190 w 1714"/>
                    <a:gd name="connsiteY3" fmla="*/ 1048 h 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4" h="1047">
                      <a:moveTo>
                        <a:pt x="1715" y="190"/>
                      </a:moveTo>
                      <a:lnTo>
                        <a:pt x="1429" y="0"/>
                      </a:lnTo>
                      <a:lnTo>
                        <a:pt x="0" y="857"/>
                      </a:lnTo>
                      <a:lnTo>
                        <a:pt x="190" y="1048"/>
                      </a:lnTo>
                      <a:close/>
                    </a:path>
                  </a:pathLst>
                </a:custGeom>
                <a:solidFill>
                  <a:srgbClr val="E8B02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5" name="Freeform 699">
                  <a:extLst>
                    <a:ext uri="{FF2B5EF4-FFF2-40B4-BE49-F238E27FC236}">
                      <a16:creationId xmlns:a16="http://schemas.microsoft.com/office/drawing/2014/main" id="{C004B187-20CA-41BB-8616-1942F08069DE}"/>
                    </a:ext>
                  </a:extLst>
                </p:cNvPr>
                <p:cNvSpPr/>
                <p:nvPr/>
              </p:nvSpPr>
              <p:spPr>
                <a:xfrm>
                  <a:off x="6360001" y="3602069"/>
                  <a:ext cx="190" cy="1905"/>
                </a:xfrm>
                <a:custGeom>
                  <a:avLst/>
                  <a:gdLst>
                    <a:gd name="connsiteX0" fmla="*/ 190 w 190"/>
                    <a:gd name="connsiteY0" fmla="*/ 191 h 1905"/>
                    <a:gd name="connsiteX1" fmla="*/ 0 w 190"/>
                    <a:gd name="connsiteY1" fmla="*/ 0 h 1905"/>
                    <a:gd name="connsiteX2" fmla="*/ 0 w 190"/>
                    <a:gd name="connsiteY2" fmla="*/ 1810 h 1905"/>
                    <a:gd name="connsiteX3" fmla="*/ 190 w 190"/>
                    <a:gd name="connsiteY3" fmla="*/ 1905 h 1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" h="1905">
                      <a:moveTo>
                        <a:pt x="190" y="191"/>
                      </a:moveTo>
                      <a:lnTo>
                        <a:pt x="0" y="0"/>
                      </a:lnTo>
                      <a:lnTo>
                        <a:pt x="0" y="1810"/>
                      </a:lnTo>
                      <a:lnTo>
                        <a:pt x="190" y="1905"/>
                      </a:lnTo>
                      <a:close/>
                    </a:path>
                  </a:pathLst>
                </a:custGeom>
                <a:solidFill>
                  <a:srgbClr val="D49D1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6" name="Freeform 700">
                  <a:extLst>
                    <a:ext uri="{FF2B5EF4-FFF2-40B4-BE49-F238E27FC236}">
                      <a16:creationId xmlns:a16="http://schemas.microsoft.com/office/drawing/2014/main" id="{086EC461-DA15-4A25-A2DB-8153A37929A0}"/>
                    </a:ext>
                  </a:extLst>
                </p:cNvPr>
                <p:cNvSpPr/>
                <p:nvPr/>
              </p:nvSpPr>
              <p:spPr>
                <a:xfrm>
                  <a:off x="6360191" y="3601402"/>
                  <a:ext cx="1524" cy="2571"/>
                </a:xfrm>
                <a:custGeom>
                  <a:avLst/>
                  <a:gdLst>
                    <a:gd name="connsiteX0" fmla="*/ 0 w 1524"/>
                    <a:gd name="connsiteY0" fmla="*/ 2572 h 2571"/>
                    <a:gd name="connsiteX1" fmla="*/ 1524 w 1524"/>
                    <a:gd name="connsiteY1" fmla="*/ 1715 h 2571"/>
                    <a:gd name="connsiteX2" fmla="*/ 1524 w 1524"/>
                    <a:gd name="connsiteY2" fmla="*/ 0 h 2571"/>
                    <a:gd name="connsiteX3" fmla="*/ 0 w 1524"/>
                    <a:gd name="connsiteY3" fmla="*/ 857 h 2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" h="2571">
                      <a:moveTo>
                        <a:pt x="0" y="2572"/>
                      </a:moveTo>
                      <a:lnTo>
                        <a:pt x="1524" y="1715"/>
                      </a:lnTo>
                      <a:lnTo>
                        <a:pt x="1524" y="0"/>
                      </a:lnTo>
                      <a:lnTo>
                        <a:pt x="0" y="857"/>
                      </a:lnTo>
                      <a:close/>
                    </a:path>
                  </a:pathLst>
                </a:custGeom>
                <a:solidFill>
                  <a:srgbClr val="FAC1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4" name="Freeform 701">
                <a:extLst>
                  <a:ext uri="{FF2B5EF4-FFF2-40B4-BE49-F238E27FC236}">
                    <a16:creationId xmlns:a16="http://schemas.microsoft.com/office/drawing/2014/main" id="{7011DF44-EA90-4F62-B05F-39066D1E1140}"/>
                  </a:ext>
                </a:extLst>
              </p:cNvPr>
              <p:cNvSpPr/>
              <p:nvPr/>
            </p:nvSpPr>
            <p:spPr>
              <a:xfrm>
                <a:off x="6346666" y="3605077"/>
                <a:ext cx="9334" cy="5698"/>
              </a:xfrm>
              <a:custGeom>
                <a:avLst/>
                <a:gdLst>
                  <a:gd name="connsiteX0" fmla="*/ 190 w 9334"/>
                  <a:gd name="connsiteY0" fmla="*/ 5659 h 5698"/>
                  <a:gd name="connsiteX1" fmla="*/ 0 w 9334"/>
                  <a:gd name="connsiteY1" fmla="*/ 5564 h 5698"/>
                  <a:gd name="connsiteX2" fmla="*/ 190 w 9334"/>
                  <a:gd name="connsiteY2" fmla="*/ 5183 h 5698"/>
                  <a:gd name="connsiteX3" fmla="*/ 9144 w 9334"/>
                  <a:gd name="connsiteY3" fmla="*/ 39 h 5698"/>
                  <a:gd name="connsiteX4" fmla="*/ 9334 w 9334"/>
                  <a:gd name="connsiteY4" fmla="*/ 135 h 5698"/>
                  <a:gd name="connsiteX5" fmla="*/ 9144 w 9334"/>
                  <a:gd name="connsiteY5" fmla="*/ 516 h 5698"/>
                  <a:gd name="connsiteX6" fmla="*/ 190 w 9334"/>
                  <a:gd name="connsiteY6" fmla="*/ 5659 h 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34" h="5698">
                    <a:moveTo>
                      <a:pt x="190" y="5659"/>
                    </a:moveTo>
                    <a:cubicBezTo>
                      <a:pt x="95" y="5754"/>
                      <a:pt x="0" y="5659"/>
                      <a:pt x="0" y="5564"/>
                    </a:cubicBezTo>
                    <a:cubicBezTo>
                      <a:pt x="0" y="5469"/>
                      <a:pt x="95" y="5278"/>
                      <a:pt x="190" y="5183"/>
                    </a:cubicBezTo>
                    <a:lnTo>
                      <a:pt x="9144" y="39"/>
                    </a:lnTo>
                    <a:cubicBezTo>
                      <a:pt x="9239" y="-56"/>
                      <a:pt x="9334" y="39"/>
                      <a:pt x="9334" y="135"/>
                    </a:cubicBezTo>
                    <a:cubicBezTo>
                      <a:pt x="9334" y="230"/>
                      <a:pt x="9239" y="420"/>
                      <a:pt x="9144" y="516"/>
                    </a:cubicBezTo>
                    <a:lnTo>
                      <a:pt x="190" y="5659"/>
                    </a:lnTo>
                    <a:close/>
                  </a:path>
                </a:pathLst>
              </a:custGeom>
              <a:solidFill>
                <a:srgbClr val="4753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 702">
                <a:extLst>
                  <a:ext uri="{FF2B5EF4-FFF2-40B4-BE49-F238E27FC236}">
                    <a16:creationId xmlns:a16="http://schemas.microsoft.com/office/drawing/2014/main" id="{9438AD87-228A-45A7-9D6E-7F46F6414127}"/>
                  </a:ext>
                </a:extLst>
              </p:cNvPr>
              <p:cNvSpPr/>
              <p:nvPr/>
            </p:nvSpPr>
            <p:spPr>
              <a:xfrm>
                <a:off x="6327806" y="3597973"/>
                <a:ext cx="17621" cy="16764"/>
              </a:xfrm>
              <a:custGeom>
                <a:avLst/>
                <a:gdLst>
                  <a:gd name="connsiteX0" fmla="*/ 17621 w 17621"/>
                  <a:gd name="connsiteY0" fmla="*/ 10001 h 16764"/>
                  <a:gd name="connsiteX1" fmla="*/ 191 w 17621"/>
                  <a:gd name="connsiteY1" fmla="*/ 0 h 16764"/>
                  <a:gd name="connsiteX2" fmla="*/ 191 w 17621"/>
                  <a:gd name="connsiteY2" fmla="*/ 0 h 16764"/>
                  <a:gd name="connsiteX3" fmla="*/ 191 w 17621"/>
                  <a:gd name="connsiteY3" fmla="*/ 95 h 16764"/>
                  <a:gd name="connsiteX4" fmla="*/ 95 w 17621"/>
                  <a:gd name="connsiteY4" fmla="*/ 191 h 16764"/>
                  <a:gd name="connsiteX5" fmla="*/ 95 w 17621"/>
                  <a:gd name="connsiteY5" fmla="*/ 286 h 16764"/>
                  <a:gd name="connsiteX6" fmla="*/ 0 w 17621"/>
                  <a:gd name="connsiteY6" fmla="*/ 381 h 16764"/>
                  <a:gd name="connsiteX7" fmla="*/ 0 w 17621"/>
                  <a:gd name="connsiteY7" fmla="*/ 476 h 16764"/>
                  <a:gd name="connsiteX8" fmla="*/ 0 w 17621"/>
                  <a:gd name="connsiteY8" fmla="*/ 667 h 16764"/>
                  <a:gd name="connsiteX9" fmla="*/ 0 w 17621"/>
                  <a:gd name="connsiteY9" fmla="*/ 762 h 16764"/>
                  <a:gd name="connsiteX10" fmla="*/ 0 w 17621"/>
                  <a:gd name="connsiteY10" fmla="*/ 857 h 16764"/>
                  <a:gd name="connsiteX11" fmla="*/ 0 w 17621"/>
                  <a:gd name="connsiteY11" fmla="*/ 6191 h 16764"/>
                  <a:gd name="connsiteX12" fmla="*/ 0 w 17621"/>
                  <a:gd name="connsiteY12" fmla="*/ 6287 h 16764"/>
                  <a:gd name="connsiteX13" fmla="*/ 0 w 17621"/>
                  <a:gd name="connsiteY13" fmla="*/ 6287 h 16764"/>
                  <a:gd name="connsiteX14" fmla="*/ 0 w 17621"/>
                  <a:gd name="connsiteY14" fmla="*/ 6382 h 16764"/>
                  <a:gd name="connsiteX15" fmla="*/ 0 w 17621"/>
                  <a:gd name="connsiteY15" fmla="*/ 6477 h 16764"/>
                  <a:gd name="connsiteX16" fmla="*/ 95 w 17621"/>
                  <a:gd name="connsiteY16" fmla="*/ 6572 h 16764"/>
                  <a:gd name="connsiteX17" fmla="*/ 95 w 17621"/>
                  <a:gd name="connsiteY17" fmla="*/ 6572 h 16764"/>
                  <a:gd name="connsiteX18" fmla="*/ 191 w 17621"/>
                  <a:gd name="connsiteY18" fmla="*/ 6668 h 16764"/>
                  <a:gd name="connsiteX19" fmla="*/ 191 w 17621"/>
                  <a:gd name="connsiteY19" fmla="*/ 6668 h 16764"/>
                  <a:gd name="connsiteX20" fmla="*/ 17621 w 17621"/>
                  <a:gd name="connsiteY20" fmla="*/ 16764 h 16764"/>
                  <a:gd name="connsiteX21" fmla="*/ 17526 w 17621"/>
                  <a:gd name="connsiteY21" fmla="*/ 16669 h 16764"/>
                  <a:gd name="connsiteX22" fmla="*/ 17526 w 17621"/>
                  <a:gd name="connsiteY22" fmla="*/ 16669 h 16764"/>
                  <a:gd name="connsiteX23" fmla="*/ 17431 w 17621"/>
                  <a:gd name="connsiteY23" fmla="*/ 16574 h 16764"/>
                  <a:gd name="connsiteX24" fmla="*/ 17431 w 17621"/>
                  <a:gd name="connsiteY24" fmla="*/ 16478 h 16764"/>
                  <a:gd name="connsiteX25" fmla="*/ 17431 w 17621"/>
                  <a:gd name="connsiteY25" fmla="*/ 16478 h 16764"/>
                  <a:gd name="connsiteX26" fmla="*/ 17335 w 17621"/>
                  <a:gd name="connsiteY26" fmla="*/ 16383 h 16764"/>
                  <a:gd name="connsiteX27" fmla="*/ 17335 w 17621"/>
                  <a:gd name="connsiteY27" fmla="*/ 16288 h 16764"/>
                  <a:gd name="connsiteX28" fmla="*/ 17335 w 17621"/>
                  <a:gd name="connsiteY28" fmla="*/ 16193 h 16764"/>
                  <a:gd name="connsiteX29" fmla="*/ 17335 w 17621"/>
                  <a:gd name="connsiteY29" fmla="*/ 10858 h 16764"/>
                  <a:gd name="connsiteX30" fmla="*/ 17335 w 17621"/>
                  <a:gd name="connsiteY30" fmla="*/ 10763 h 16764"/>
                  <a:gd name="connsiteX31" fmla="*/ 17335 w 17621"/>
                  <a:gd name="connsiteY31" fmla="*/ 10668 h 16764"/>
                  <a:gd name="connsiteX32" fmla="*/ 17431 w 17621"/>
                  <a:gd name="connsiteY32" fmla="*/ 10573 h 16764"/>
                  <a:gd name="connsiteX33" fmla="*/ 17431 w 17621"/>
                  <a:gd name="connsiteY33" fmla="*/ 10477 h 16764"/>
                  <a:gd name="connsiteX34" fmla="*/ 17431 w 17621"/>
                  <a:gd name="connsiteY34" fmla="*/ 10382 h 16764"/>
                  <a:gd name="connsiteX35" fmla="*/ 17526 w 17621"/>
                  <a:gd name="connsiteY35" fmla="*/ 10192 h 16764"/>
                  <a:gd name="connsiteX36" fmla="*/ 17526 w 17621"/>
                  <a:gd name="connsiteY36" fmla="*/ 10097 h 16764"/>
                  <a:gd name="connsiteX37" fmla="*/ 17621 w 17621"/>
                  <a:gd name="connsiteY37" fmla="*/ 10001 h 1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621" h="16764">
                    <a:moveTo>
                      <a:pt x="17621" y="10001"/>
                    </a:moveTo>
                    <a:lnTo>
                      <a:pt x="191" y="0"/>
                    </a:lnTo>
                    <a:lnTo>
                      <a:pt x="191" y="0"/>
                    </a:lnTo>
                    <a:lnTo>
                      <a:pt x="191" y="95"/>
                    </a:lnTo>
                    <a:lnTo>
                      <a:pt x="95" y="191"/>
                    </a:lnTo>
                    <a:lnTo>
                      <a:pt x="95" y="286"/>
                    </a:lnTo>
                    <a:lnTo>
                      <a:pt x="0" y="381"/>
                    </a:lnTo>
                    <a:lnTo>
                      <a:pt x="0" y="476"/>
                    </a:lnTo>
                    <a:lnTo>
                      <a:pt x="0" y="667"/>
                    </a:lnTo>
                    <a:lnTo>
                      <a:pt x="0" y="762"/>
                    </a:lnTo>
                    <a:lnTo>
                      <a:pt x="0" y="857"/>
                    </a:lnTo>
                    <a:lnTo>
                      <a:pt x="0" y="6191"/>
                    </a:lnTo>
                    <a:lnTo>
                      <a:pt x="0" y="6287"/>
                    </a:lnTo>
                    <a:lnTo>
                      <a:pt x="0" y="6287"/>
                    </a:lnTo>
                    <a:lnTo>
                      <a:pt x="0" y="6382"/>
                    </a:lnTo>
                    <a:lnTo>
                      <a:pt x="0" y="6477"/>
                    </a:lnTo>
                    <a:lnTo>
                      <a:pt x="95" y="6572"/>
                    </a:lnTo>
                    <a:lnTo>
                      <a:pt x="95" y="6572"/>
                    </a:lnTo>
                    <a:lnTo>
                      <a:pt x="191" y="6668"/>
                    </a:lnTo>
                    <a:lnTo>
                      <a:pt x="191" y="6668"/>
                    </a:lnTo>
                    <a:lnTo>
                      <a:pt x="17621" y="16764"/>
                    </a:lnTo>
                    <a:lnTo>
                      <a:pt x="17526" y="16669"/>
                    </a:lnTo>
                    <a:lnTo>
                      <a:pt x="17526" y="16669"/>
                    </a:lnTo>
                    <a:lnTo>
                      <a:pt x="17431" y="16574"/>
                    </a:lnTo>
                    <a:lnTo>
                      <a:pt x="17431" y="16478"/>
                    </a:lnTo>
                    <a:lnTo>
                      <a:pt x="17431" y="16478"/>
                    </a:lnTo>
                    <a:lnTo>
                      <a:pt x="17335" y="16383"/>
                    </a:lnTo>
                    <a:lnTo>
                      <a:pt x="17335" y="16288"/>
                    </a:lnTo>
                    <a:lnTo>
                      <a:pt x="17335" y="16193"/>
                    </a:lnTo>
                    <a:lnTo>
                      <a:pt x="17335" y="10858"/>
                    </a:lnTo>
                    <a:lnTo>
                      <a:pt x="17335" y="10763"/>
                    </a:lnTo>
                    <a:lnTo>
                      <a:pt x="17335" y="10668"/>
                    </a:lnTo>
                    <a:lnTo>
                      <a:pt x="17431" y="10573"/>
                    </a:lnTo>
                    <a:lnTo>
                      <a:pt x="17431" y="10477"/>
                    </a:lnTo>
                    <a:lnTo>
                      <a:pt x="17431" y="10382"/>
                    </a:lnTo>
                    <a:lnTo>
                      <a:pt x="17526" y="10192"/>
                    </a:lnTo>
                    <a:lnTo>
                      <a:pt x="17526" y="10097"/>
                    </a:lnTo>
                    <a:lnTo>
                      <a:pt x="17621" y="10001"/>
                    </a:lnTo>
                    <a:close/>
                  </a:path>
                </a:pathLst>
              </a:custGeom>
              <a:solidFill>
                <a:srgbClr val="A0AD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 703">
                <a:extLst>
                  <a:ext uri="{FF2B5EF4-FFF2-40B4-BE49-F238E27FC236}">
                    <a16:creationId xmlns:a16="http://schemas.microsoft.com/office/drawing/2014/main" id="{249BF1A3-5460-4402-8FA0-717C33B31E71}"/>
                  </a:ext>
                </a:extLst>
              </p:cNvPr>
              <p:cNvSpPr/>
              <p:nvPr/>
            </p:nvSpPr>
            <p:spPr>
              <a:xfrm>
                <a:off x="6355428" y="3604982"/>
                <a:ext cx="571" cy="515"/>
              </a:xfrm>
              <a:custGeom>
                <a:avLst/>
                <a:gdLst>
                  <a:gd name="connsiteX0" fmla="*/ 0 w 571"/>
                  <a:gd name="connsiteY0" fmla="*/ 325 h 515"/>
                  <a:gd name="connsiteX1" fmla="*/ 381 w 571"/>
                  <a:gd name="connsiteY1" fmla="*/ 39 h 515"/>
                  <a:gd name="connsiteX2" fmla="*/ 571 w 571"/>
                  <a:gd name="connsiteY2" fmla="*/ 135 h 515"/>
                  <a:gd name="connsiteX3" fmla="*/ 381 w 571"/>
                  <a:gd name="connsiteY3" fmla="*/ 516 h 515"/>
                  <a:gd name="connsiteX4" fmla="*/ 381 w 571"/>
                  <a:gd name="connsiteY4" fmla="*/ 516 h 515"/>
                  <a:gd name="connsiteX5" fmla="*/ 0 w 571"/>
                  <a:gd name="connsiteY5" fmla="*/ 325 h 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" h="515">
                    <a:moveTo>
                      <a:pt x="0" y="325"/>
                    </a:moveTo>
                    <a:lnTo>
                      <a:pt x="381" y="39"/>
                    </a:lnTo>
                    <a:cubicBezTo>
                      <a:pt x="476" y="-56"/>
                      <a:pt x="571" y="39"/>
                      <a:pt x="571" y="135"/>
                    </a:cubicBezTo>
                    <a:cubicBezTo>
                      <a:pt x="571" y="230"/>
                      <a:pt x="476" y="420"/>
                      <a:pt x="381" y="516"/>
                    </a:cubicBezTo>
                    <a:lnTo>
                      <a:pt x="381" y="516"/>
                    </a:lnTo>
                    <a:lnTo>
                      <a:pt x="0" y="325"/>
                    </a:lnTo>
                    <a:close/>
                  </a:path>
                </a:pathLst>
              </a:custGeom>
              <a:solidFill>
                <a:srgbClr val="3038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 704">
                <a:extLst>
                  <a:ext uri="{FF2B5EF4-FFF2-40B4-BE49-F238E27FC236}">
                    <a16:creationId xmlns:a16="http://schemas.microsoft.com/office/drawing/2014/main" id="{D48EE228-9C60-463A-82E0-177AAFCE22ED}"/>
                  </a:ext>
                </a:extLst>
              </p:cNvPr>
              <p:cNvSpPr/>
              <p:nvPr/>
            </p:nvSpPr>
            <p:spPr>
              <a:xfrm>
                <a:off x="6357810" y="3602450"/>
                <a:ext cx="1714" cy="1047"/>
              </a:xfrm>
              <a:custGeom>
                <a:avLst/>
                <a:gdLst>
                  <a:gd name="connsiteX0" fmla="*/ 1715 w 1714"/>
                  <a:gd name="connsiteY0" fmla="*/ 191 h 1047"/>
                  <a:gd name="connsiteX1" fmla="*/ 1524 w 1714"/>
                  <a:gd name="connsiteY1" fmla="*/ 0 h 1047"/>
                  <a:gd name="connsiteX2" fmla="*/ 0 w 1714"/>
                  <a:gd name="connsiteY2" fmla="*/ 857 h 1047"/>
                  <a:gd name="connsiteX3" fmla="*/ 190 w 1714"/>
                  <a:gd name="connsiteY3" fmla="*/ 1048 h 1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4" h="1047">
                    <a:moveTo>
                      <a:pt x="1715" y="191"/>
                    </a:moveTo>
                    <a:lnTo>
                      <a:pt x="1524" y="0"/>
                    </a:lnTo>
                    <a:lnTo>
                      <a:pt x="0" y="857"/>
                    </a:lnTo>
                    <a:lnTo>
                      <a:pt x="190" y="1048"/>
                    </a:lnTo>
                    <a:close/>
                  </a:path>
                </a:pathLst>
              </a:custGeom>
              <a:solidFill>
                <a:srgbClr val="0D8F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 705">
                <a:extLst>
                  <a:ext uri="{FF2B5EF4-FFF2-40B4-BE49-F238E27FC236}">
                    <a16:creationId xmlns:a16="http://schemas.microsoft.com/office/drawing/2014/main" id="{17E3E168-0CC6-4F00-A88A-2FB3E6969F7A}"/>
                  </a:ext>
                </a:extLst>
              </p:cNvPr>
              <p:cNvSpPr/>
              <p:nvPr/>
            </p:nvSpPr>
            <p:spPr>
              <a:xfrm>
                <a:off x="6357810" y="3603307"/>
                <a:ext cx="190" cy="1904"/>
              </a:xfrm>
              <a:custGeom>
                <a:avLst/>
                <a:gdLst>
                  <a:gd name="connsiteX0" fmla="*/ 190 w 190"/>
                  <a:gd name="connsiteY0" fmla="*/ 190 h 1904"/>
                  <a:gd name="connsiteX1" fmla="*/ 0 w 190"/>
                  <a:gd name="connsiteY1" fmla="*/ 0 h 1904"/>
                  <a:gd name="connsiteX2" fmla="*/ 0 w 190"/>
                  <a:gd name="connsiteY2" fmla="*/ 1810 h 1904"/>
                  <a:gd name="connsiteX3" fmla="*/ 190 w 190"/>
                  <a:gd name="connsiteY3" fmla="*/ 1905 h 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" h="1904">
                    <a:moveTo>
                      <a:pt x="190" y="190"/>
                    </a:moveTo>
                    <a:lnTo>
                      <a:pt x="0" y="0"/>
                    </a:lnTo>
                    <a:lnTo>
                      <a:pt x="0" y="1810"/>
                    </a:lnTo>
                    <a:lnTo>
                      <a:pt x="190" y="1905"/>
                    </a:lnTo>
                    <a:close/>
                  </a:path>
                </a:pathLst>
              </a:custGeom>
              <a:solidFill>
                <a:srgbClr val="06779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 706">
                <a:extLst>
                  <a:ext uri="{FF2B5EF4-FFF2-40B4-BE49-F238E27FC236}">
                    <a16:creationId xmlns:a16="http://schemas.microsoft.com/office/drawing/2014/main" id="{4901D38D-4D56-4523-A0F6-B6357349CA44}"/>
                  </a:ext>
                </a:extLst>
              </p:cNvPr>
              <p:cNvSpPr/>
              <p:nvPr/>
            </p:nvSpPr>
            <p:spPr>
              <a:xfrm>
                <a:off x="6358000" y="3602640"/>
                <a:ext cx="1524" cy="2571"/>
              </a:xfrm>
              <a:custGeom>
                <a:avLst/>
                <a:gdLst>
                  <a:gd name="connsiteX0" fmla="*/ 0 w 1524"/>
                  <a:gd name="connsiteY0" fmla="*/ 2572 h 2571"/>
                  <a:gd name="connsiteX1" fmla="*/ 1524 w 1524"/>
                  <a:gd name="connsiteY1" fmla="*/ 1715 h 2571"/>
                  <a:gd name="connsiteX2" fmla="*/ 1524 w 1524"/>
                  <a:gd name="connsiteY2" fmla="*/ 0 h 2571"/>
                  <a:gd name="connsiteX3" fmla="*/ 0 w 1524"/>
                  <a:gd name="connsiteY3" fmla="*/ 857 h 2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" h="2571">
                    <a:moveTo>
                      <a:pt x="0" y="2572"/>
                    </a:moveTo>
                    <a:lnTo>
                      <a:pt x="1524" y="1715"/>
                    </a:lnTo>
                    <a:lnTo>
                      <a:pt x="1524" y="0"/>
                    </a:lnTo>
                    <a:lnTo>
                      <a:pt x="0" y="857"/>
                    </a:lnTo>
                    <a:close/>
                  </a:path>
                </a:pathLst>
              </a:custGeom>
              <a:solidFill>
                <a:srgbClr val="0D99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707">
                <a:extLst>
                  <a:ext uri="{FF2B5EF4-FFF2-40B4-BE49-F238E27FC236}">
                    <a16:creationId xmlns:a16="http://schemas.microsoft.com/office/drawing/2014/main" id="{5980261A-4D6A-49B6-9A23-173FB96835AD}"/>
                  </a:ext>
                </a:extLst>
              </p:cNvPr>
              <p:cNvSpPr/>
              <p:nvPr/>
            </p:nvSpPr>
            <p:spPr>
              <a:xfrm>
                <a:off x="6327997" y="3580066"/>
                <a:ext cx="34194" cy="19812"/>
              </a:xfrm>
              <a:custGeom>
                <a:avLst/>
                <a:gdLst>
                  <a:gd name="connsiteX0" fmla="*/ 34195 w 34194"/>
                  <a:gd name="connsiteY0" fmla="*/ 10096 h 19812"/>
                  <a:gd name="connsiteX1" fmla="*/ 16764 w 34194"/>
                  <a:gd name="connsiteY1" fmla="*/ 95 h 19812"/>
                  <a:gd name="connsiteX2" fmla="*/ 16764 w 34194"/>
                  <a:gd name="connsiteY2" fmla="*/ 0 h 19812"/>
                  <a:gd name="connsiteX3" fmla="*/ 16669 w 34194"/>
                  <a:gd name="connsiteY3" fmla="*/ 0 h 19812"/>
                  <a:gd name="connsiteX4" fmla="*/ 16573 w 34194"/>
                  <a:gd name="connsiteY4" fmla="*/ 0 h 19812"/>
                  <a:gd name="connsiteX5" fmla="*/ 16478 w 34194"/>
                  <a:gd name="connsiteY5" fmla="*/ 0 h 19812"/>
                  <a:gd name="connsiteX6" fmla="*/ 16478 w 34194"/>
                  <a:gd name="connsiteY6" fmla="*/ 0 h 19812"/>
                  <a:gd name="connsiteX7" fmla="*/ 16383 w 34194"/>
                  <a:gd name="connsiteY7" fmla="*/ 95 h 19812"/>
                  <a:gd name="connsiteX8" fmla="*/ 16288 w 34194"/>
                  <a:gd name="connsiteY8" fmla="*/ 95 h 19812"/>
                  <a:gd name="connsiteX9" fmla="*/ 16192 w 34194"/>
                  <a:gd name="connsiteY9" fmla="*/ 95 h 19812"/>
                  <a:gd name="connsiteX10" fmla="*/ 667 w 34194"/>
                  <a:gd name="connsiteY10" fmla="*/ 9144 h 19812"/>
                  <a:gd name="connsiteX11" fmla="*/ 571 w 34194"/>
                  <a:gd name="connsiteY11" fmla="*/ 9144 h 19812"/>
                  <a:gd name="connsiteX12" fmla="*/ 476 w 34194"/>
                  <a:gd name="connsiteY12" fmla="*/ 9239 h 19812"/>
                  <a:gd name="connsiteX13" fmla="*/ 381 w 34194"/>
                  <a:gd name="connsiteY13" fmla="*/ 9334 h 19812"/>
                  <a:gd name="connsiteX14" fmla="*/ 286 w 34194"/>
                  <a:gd name="connsiteY14" fmla="*/ 9334 h 19812"/>
                  <a:gd name="connsiteX15" fmla="*/ 190 w 34194"/>
                  <a:gd name="connsiteY15" fmla="*/ 9430 h 19812"/>
                  <a:gd name="connsiteX16" fmla="*/ 190 w 34194"/>
                  <a:gd name="connsiteY16" fmla="*/ 9525 h 19812"/>
                  <a:gd name="connsiteX17" fmla="*/ 95 w 34194"/>
                  <a:gd name="connsiteY17" fmla="*/ 9620 h 19812"/>
                  <a:gd name="connsiteX18" fmla="*/ 0 w 34194"/>
                  <a:gd name="connsiteY18" fmla="*/ 9715 h 19812"/>
                  <a:gd name="connsiteX19" fmla="*/ 17431 w 34194"/>
                  <a:gd name="connsiteY19" fmla="*/ 19812 h 19812"/>
                  <a:gd name="connsiteX20" fmla="*/ 17431 w 34194"/>
                  <a:gd name="connsiteY20" fmla="*/ 19717 h 19812"/>
                  <a:gd name="connsiteX21" fmla="*/ 17526 w 34194"/>
                  <a:gd name="connsiteY21" fmla="*/ 19621 h 19812"/>
                  <a:gd name="connsiteX22" fmla="*/ 17621 w 34194"/>
                  <a:gd name="connsiteY22" fmla="*/ 19526 h 19812"/>
                  <a:gd name="connsiteX23" fmla="*/ 17621 w 34194"/>
                  <a:gd name="connsiteY23" fmla="*/ 19431 h 19812"/>
                  <a:gd name="connsiteX24" fmla="*/ 17717 w 34194"/>
                  <a:gd name="connsiteY24" fmla="*/ 19336 h 19812"/>
                  <a:gd name="connsiteX25" fmla="*/ 17812 w 34194"/>
                  <a:gd name="connsiteY25" fmla="*/ 19240 h 19812"/>
                  <a:gd name="connsiteX26" fmla="*/ 17907 w 34194"/>
                  <a:gd name="connsiteY26" fmla="*/ 19240 h 19812"/>
                  <a:gd name="connsiteX27" fmla="*/ 18002 w 34194"/>
                  <a:gd name="connsiteY27" fmla="*/ 19145 h 19812"/>
                  <a:gd name="connsiteX28" fmla="*/ 33528 w 34194"/>
                  <a:gd name="connsiteY28" fmla="*/ 10192 h 19812"/>
                  <a:gd name="connsiteX29" fmla="*/ 33623 w 34194"/>
                  <a:gd name="connsiteY29" fmla="*/ 10096 h 19812"/>
                  <a:gd name="connsiteX30" fmla="*/ 33719 w 34194"/>
                  <a:gd name="connsiteY30" fmla="*/ 10096 h 19812"/>
                  <a:gd name="connsiteX31" fmla="*/ 33814 w 34194"/>
                  <a:gd name="connsiteY31" fmla="*/ 10096 h 19812"/>
                  <a:gd name="connsiteX32" fmla="*/ 33909 w 34194"/>
                  <a:gd name="connsiteY32" fmla="*/ 10001 h 19812"/>
                  <a:gd name="connsiteX33" fmla="*/ 34004 w 34194"/>
                  <a:gd name="connsiteY33" fmla="*/ 10001 h 19812"/>
                  <a:gd name="connsiteX34" fmla="*/ 34004 w 34194"/>
                  <a:gd name="connsiteY34" fmla="*/ 10096 h 19812"/>
                  <a:gd name="connsiteX35" fmla="*/ 34099 w 34194"/>
                  <a:gd name="connsiteY35" fmla="*/ 10096 h 19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4194" h="19812">
                    <a:moveTo>
                      <a:pt x="34195" y="10096"/>
                    </a:moveTo>
                    <a:lnTo>
                      <a:pt x="16764" y="95"/>
                    </a:lnTo>
                    <a:lnTo>
                      <a:pt x="16764" y="0"/>
                    </a:lnTo>
                    <a:lnTo>
                      <a:pt x="16669" y="0"/>
                    </a:lnTo>
                    <a:lnTo>
                      <a:pt x="16573" y="0"/>
                    </a:lnTo>
                    <a:lnTo>
                      <a:pt x="16478" y="0"/>
                    </a:lnTo>
                    <a:lnTo>
                      <a:pt x="16478" y="0"/>
                    </a:lnTo>
                    <a:lnTo>
                      <a:pt x="16383" y="95"/>
                    </a:lnTo>
                    <a:lnTo>
                      <a:pt x="16288" y="95"/>
                    </a:lnTo>
                    <a:lnTo>
                      <a:pt x="16192" y="95"/>
                    </a:lnTo>
                    <a:lnTo>
                      <a:pt x="667" y="9144"/>
                    </a:lnTo>
                    <a:lnTo>
                      <a:pt x="571" y="9144"/>
                    </a:lnTo>
                    <a:lnTo>
                      <a:pt x="476" y="9239"/>
                    </a:lnTo>
                    <a:lnTo>
                      <a:pt x="381" y="9334"/>
                    </a:lnTo>
                    <a:lnTo>
                      <a:pt x="286" y="9334"/>
                    </a:lnTo>
                    <a:lnTo>
                      <a:pt x="190" y="9430"/>
                    </a:lnTo>
                    <a:lnTo>
                      <a:pt x="190" y="9525"/>
                    </a:lnTo>
                    <a:lnTo>
                      <a:pt x="95" y="9620"/>
                    </a:lnTo>
                    <a:lnTo>
                      <a:pt x="0" y="9715"/>
                    </a:lnTo>
                    <a:lnTo>
                      <a:pt x="17431" y="19812"/>
                    </a:lnTo>
                    <a:lnTo>
                      <a:pt x="17431" y="19717"/>
                    </a:lnTo>
                    <a:lnTo>
                      <a:pt x="17526" y="19621"/>
                    </a:lnTo>
                    <a:lnTo>
                      <a:pt x="17621" y="19526"/>
                    </a:lnTo>
                    <a:lnTo>
                      <a:pt x="17621" y="19431"/>
                    </a:lnTo>
                    <a:lnTo>
                      <a:pt x="17717" y="19336"/>
                    </a:lnTo>
                    <a:lnTo>
                      <a:pt x="17812" y="19240"/>
                    </a:lnTo>
                    <a:lnTo>
                      <a:pt x="17907" y="19240"/>
                    </a:lnTo>
                    <a:lnTo>
                      <a:pt x="18002" y="19145"/>
                    </a:lnTo>
                    <a:lnTo>
                      <a:pt x="33528" y="10192"/>
                    </a:lnTo>
                    <a:lnTo>
                      <a:pt x="33623" y="10096"/>
                    </a:lnTo>
                    <a:lnTo>
                      <a:pt x="33719" y="10096"/>
                    </a:lnTo>
                    <a:lnTo>
                      <a:pt x="33814" y="10096"/>
                    </a:lnTo>
                    <a:lnTo>
                      <a:pt x="33909" y="10001"/>
                    </a:lnTo>
                    <a:lnTo>
                      <a:pt x="34004" y="10001"/>
                    </a:lnTo>
                    <a:lnTo>
                      <a:pt x="34004" y="10096"/>
                    </a:lnTo>
                    <a:lnTo>
                      <a:pt x="34099" y="10096"/>
                    </a:lnTo>
                    <a:close/>
                  </a:path>
                </a:pathLst>
              </a:custGeom>
              <a:solidFill>
                <a:srgbClr val="7B8C9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 708">
                <a:extLst>
                  <a:ext uri="{FF2B5EF4-FFF2-40B4-BE49-F238E27FC236}">
                    <a16:creationId xmlns:a16="http://schemas.microsoft.com/office/drawing/2014/main" id="{248EE227-B7EF-4897-A941-FB569C179BFA}"/>
                  </a:ext>
                </a:extLst>
              </p:cNvPr>
              <p:cNvSpPr/>
              <p:nvPr/>
            </p:nvSpPr>
            <p:spPr>
              <a:xfrm>
                <a:off x="6345141" y="3590100"/>
                <a:ext cx="17240" cy="16603"/>
              </a:xfrm>
              <a:custGeom>
                <a:avLst/>
                <a:gdLst>
                  <a:gd name="connsiteX0" fmla="*/ 17240 w 17240"/>
                  <a:gd name="connsiteY0" fmla="*/ 634 h 16603"/>
                  <a:gd name="connsiteX1" fmla="*/ 16954 w 17240"/>
                  <a:gd name="connsiteY1" fmla="*/ 63 h 16603"/>
                  <a:gd name="connsiteX2" fmla="*/ 16383 w 17240"/>
                  <a:gd name="connsiteY2" fmla="*/ 158 h 16603"/>
                  <a:gd name="connsiteX3" fmla="*/ 857 w 17240"/>
                  <a:gd name="connsiteY3" fmla="*/ 9111 h 16603"/>
                  <a:gd name="connsiteX4" fmla="*/ 286 w 17240"/>
                  <a:gd name="connsiteY4" fmla="*/ 9778 h 16603"/>
                  <a:gd name="connsiteX5" fmla="*/ 286 w 17240"/>
                  <a:gd name="connsiteY5" fmla="*/ 9778 h 16603"/>
                  <a:gd name="connsiteX6" fmla="*/ 0 w 17240"/>
                  <a:gd name="connsiteY6" fmla="*/ 10635 h 16603"/>
                  <a:gd name="connsiteX7" fmla="*/ 0 w 17240"/>
                  <a:gd name="connsiteY7" fmla="*/ 15969 h 16603"/>
                  <a:gd name="connsiteX8" fmla="*/ 286 w 17240"/>
                  <a:gd name="connsiteY8" fmla="*/ 16541 h 16603"/>
                  <a:gd name="connsiteX9" fmla="*/ 857 w 17240"/>
                  <a:gd name="connsiteY9" fmla="*/ 16446 h 16603"/>
                  <a:gd name="connsiteX10" fmla="*/ 16383 w 17240"/>
                  <a:gd name="connsiteY10" fmla="*/ 7492 h 16603"/>
                  <a:gd name="connsiteX11" fmla="*/ 16954 w 17240"/>
                  <a:gd name="connsiteY11" fmla="*/ 6825 h 16603"/>
                  <a:gd name="connsiteX12" fmla="*/ 16954 w 17240"/>
                  <a:gd name="connsiteY12" fmla="*/ 6825 h 16603"/>
                  <a:gd name="connsiteX13" fmla="*/ 17240 w 17240"/>
                  <a:gd name="connsiteY13" fmla="*/ 5968 h 16603"/>
                  <a:gd name="connsiteX14" fmla="*/ 17240 w 17240"/>
                  <a:gd name="connsiteY14" fmla="*/ 634 h 16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240" h="16603">
                    <a:moveTo>
                      <a:pt x="17240" y="634"/>
                    </a:moveTo>
                    <a:cubicBezTo>
                      <a:pt x="17240" y="348"/>
                      <a:pt x="17145" y="158"/>
                      <a:pt x="16954" y="63"/>
                    </a:cubicBezTo>
                    <a:cubicBezTo>
                      <a:pt x="16764" y="-33"/>
                      <a:pt x="16574" y="-33"/>
                      <a:pt x="16383" y="158"/>
                    </a:cubicBezTo>
                    <a:lnTo>
                      <a:pt x="857" y="9111"/>
                    </a:lnTo>
                    <a:cubicBezTo>
                      <a:pt x="667" y="9207"/>
                      <a:pt x="381" y="9492"/>
                      <a:pt x="286" y="9778"/>
                    </a:cubicBezTo>
                    <a:lnTo>
                      <a:pt x="286" y="9778"/>
                    </a:lnTo>
                    <a:cubicBezTo>
                      <a:pt x="95" y="10064"/>
                      <a:pt x="0" y="10350"/>
                      <a:pt x="0" y="10635"/>
                    </a:cubicBezTo>
                    <a:lnTo>
                      <a:pt x="0" y="15969"/>
                    </a:lnTo>
                    <a:cubicBezTo>
                      <a:pt x="0" y="16255"/>
                      <a:pt x="95" y="16446"/>
                      <a:pt x="286" y="16541"/>
                    </a:cubicBezTo>
                    <a:cubicBezTo>
                      <a:pt x="476" y="16636"/>
                      <a:pt x="667" y="16636"/>
                      <a:pt x="857" y="16446"/>
                    </a:cubicBezTo>
                    <a:lnTo>
                      <a:pt x="16383" y="7492"/>
                    </a:lnTo>
                    <a:cubicBezTo>
                      <a:pt x="16574" y="7397"/>
                      <a:pt x="16859" y="7111"/>
                      <a:pt x="16954" y="6825"/>
                    </a:cubicBezTo>
                    <a:lnTo>
                      <a:pt x="16954" y="6825"/>
                    </a:lnTo>
                    <a:cubicBezTo>
                      <a:pt x="17145" y="6540"/>
                      <a:pt x="17240" y="6254"/>
                      <a:pt x="17240" y="5968"/>
                    </a:cubicBezTo>
                    <a:lnTo>
                      <a:pt x="17240" y="634"/>
                    </a:lnTo>
                    <a:close/>
                  </a:path>
                </a:pathLst>
              </a:custGeom>
              <a:solidFill>
                <a:srgbClr val="E6EA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2" name="Graphic 4">
                <a:extLst>
                  <a:ext uri="{FF2B5EF4-FFF2-40B4-BE49-F238E27FC236}">
                    <a16:creationId xmlns:a16="http://schemas.microsoft.com/office/drawing/2014/main" id="{6BF7CFEC-C68A-4A49-AAB4-7D179447EFE7}"/>
                  </a:ext>
                </a:extLst>
              </p:cNvPr>
              <p:cNvGrpSpPr/>
              <p:nvPr/>
            </p:nvGrpSpPr>
            <p:grpSpPr>
              <a:xfrm>
                <a:off x="6360001" y="3593020"/>
                <a:ext cx="1714" cy="2762"/>
                <a:chOff x="6360001" y="3593020"/>
                <a:chExt cx="1714" cy="2762"/>
              </a:xfrm>
            </p:grpSpPr>
            <p:sp>
              <p:nvSpPr>
                <p:cNvPr id="111" name="Freeform 710">
                  <a:extLst>
                    <a:ext uri="{FF2B5EF4-FFF2-40B4-BE49-F238E27FC236}">
                      <a16:creationId xmlns:a16="http://schemas.microsoft.com/office/drawing/2014/main" id="{851C47C3-68C0-42FC-8D51-D296BF426D3B}"/>
                    </a:ext>
                  </a:extLst>
                </p:cNvPr>
                <p:cNvSpPr/>
                <p:nvPr/>
              </p:nvSpPr>
              <p:spPr>
                <a:xfrm>
                  <a:off x="6360001" y="3593020"/>
                  <a:ext cx="1714" cy="1047"/>
                </a:xfrm>
                <a:custGeom>
                  <a:avLst/>
                  <a:gdLst>
                    <a:gd name="connsiteX0" fmla="*/ 1715 w 1714"/>
                    <a:gd name="connsiteY0" fmla="*/ 190 h 1047"/>
                    <a:gd name="connsiteX1" fmla="*/ 1429 w 1714"/>
                    <a:gd name="connsiteY1" fmla="*/ 0 h 1047"/>
                    <a:gd name="connsiteX2" fmla="*/ 0 w 1714"/>
                    <a:gd name="connsiteY2" fmla="*/ 952 h 1047"/>
                    <a:gd name="connsiteX3" fmla="*/ 190 w 1714"/>
                    <a:gd name="connsiteY3" fmla="*/ 1048 h 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4" h="1047">
                      <a:moveTo>
                        <a:pt x="1715" y="190"/>
                      </a:moveTo>
                      <a:lnTo>
                        <a:pt x="1429" y="0"/>
                      </a:lnTo>
                      <a:lnTo>
                        <a:pt x="0" y="952"/>
                      </a:lnTo>
                      <a:lnTo>
                        <a:pt x="190" y="1048"/>
                      </a:lnTo>
                      <a:close/>
                    </a:path>
                  </a:pathLst>
                </a:custGeom>
                <a:solidFill>
                  <a:srgbClr val="E8B02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 711">
                  <a:extLst>
                    <a:ext uri="{FF2B5EF4-FFF2-40B4-BE49-F238E27FC236}">
                      <a16:creationId xmlns:a16="http://schemas.microsoft.com/office/drawing/2014/main" id="{7800F90C-963C-4B3C-AA4D-B173A98A27F6}"/>
                    </a:ext>
                  </a:extLst>
                </p:cNvPr>
                <p:cNvSpPr/>
                <p:nvPr/>
              </p:nvSpPr>
              <p:spPr>
                <a:xfrm>
                  <a:off x="6360001" y="3593972"/>
                  <a:ext cx="190" cy="1809"/>
                </a:xfrm>
                <a:custGeom>
                  <a:avLst/>
                  <a:gdLst>
                    <a:gd name="connsiteX0" fmla="*/ 190 w 190"/>
                    <a:gd name="connsiteY0" fmla="*/ 95 h 1809"/>
                    <a:gd name="connsiteX1" fmla="*/ 0 w 190"/>
                    <a:gd name="connsiteY1" fmla="*/ 0 h 1809"/>
                    <a:gd name="connsiteX2" fmla="*/ 0 w 190"/>
                    <a:gd name="connsiteY2" fmla="*/ 1715 h 1809"/>
                    <a:gd name="connsiteX3" fmla="*/ 190 w 190"/>
                    <a:gd name="connsiteY3" fmla="*/ 1810 h 1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" h="1809">
                      <a:moveTo>
                        <a:pt x="190" y="95"/>
                      </a:moveTo>
                      <a:lnTo>
                        <a:pt x="0" y="0"/>
                      </a:lnTo>
                      <a:lnTo>
                        <a:pt x="0" y="1715"/>
                      </a:lnTo>
                      <a:lnTo>
                        <a:pt x="190" y="1810"/>
                      </a:lnTo>
                      <a:close/>
                    </a:path>
                  </a:pathLst>
                </a:custGeom>
                <a:solidFill>
                  <a:srgbClr val="D49D1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" name="Freeform 712">
                  <a:extLst>
                    <a:ext uri="{FF2B5EF4-FFF2-40B4-BE49-F238E27FC236}">
                      <a16:creationId xmlns:a16="http://schemas.microsoft.com/office/drawing/2014/main" id="{6F77865A-9014-40D7-BCED-16246F3B4734}"/>
                    </a:ext>
                  </a:extLst>
                </p:cNvPr>
                <p:cNvSpPr/>
                <p:nvPr/>
              </p:nvSpPr>
              <p:spPr>
                <a:xfrm>
                  <a:off x="6360191" y="3593210"/>
                  <a:ext cx="1524" cy="2571"/>
                </a:xfrm>
                <a:custGeom>
                  <a:avLst/>
                  <a:gdLst>
                    <a:gd name="connsiteX0" fmla="*/ 0 w 1524"/>
                    <a:gd name="connsiteY0" fmla="*/ 2572 h 2571"/>
                    <a:gd name="connsiteX1" fmla="*/ 1524 w 1524"/>
                    <a:gd name="connsiteY1" fmla="*/ 1715 h 2571"/>
                    <a:gd name="connsiteX2" fmla="*/ 1524 w 1524"/>
                    <a:gd name="connsiteY2" fmla="*/ 0 h 2571"/>
                    <a:gd name="connsiteX3" fmla="*/ 0 w 1524"/>
                    <a:gd name="connsiteY3" fmla="*/ 857 h 2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" h="2571">
                      <a:moveTo>
                        <a:pt x="0" y="2572"/>
                      </a:moveTo>
                      <a:lnTo>
                        <a:pt x="1524" y="1715"/>
                      </a:lnTo>
                      <a:lnTo>
                        <a:pt x="1524" y="0"/>
                      </a:lnTo>
                      <a:lnTo>
                        <a:pt x="0" y="857"/>
                      </a:lnTo>
                      <a:close/>
                    </a:path>
                  </a:pathLst>
                </a:custGeom>
                <a:solidFill>
                  <a:srgbClr val="FAC1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3" name="Freeform 713">
                <a:extLst>
                  <a:ext uri="{FF2B5EF4-FFF2-40B4-BE49-F238E27FC236}">
                    <a16:creationId xmlns:a16="http://schemas.microsoft.com/office/drawing/2014/main" id="{A945B6EB-2371-4C09-96B1-E481175ADF5F}"/>
                  </a:ext>
                </a:extLst>
              </p:cNvPr>
              <p:cNvSpPr/>
              <p:nvPr/>
            </p:nvSpPr>
            <p:spPr>
              <a:xfrm>
                <a:off x="6346666" y="3596886"/>
                <a:ext cx="9334" cy="5698"/>
              </a:xfrm>
              <a:custGeom>
                <a:avLst/>
                <a:gdLst>
                  <a:gd name="connsiteX0" fmla="*/ 190 w 9334"/>
                  <a:gd name="connsiteY0" fmla="*/ 5659 h 5698"/>
                  <a:gd name="connsiteX1" fmla="*/ 0 w 9334"/>
                  <a:gd name="connsiteY1" fmla="*/ 5564 h 5698"/>
                  <a:gd name="connsiteX2" fmla="*/ 190 w 9334"/>
                  <a:gd name="connsiteY2" fmla="*/ 5183 h 5698"/>
                  <a:gd name="connsiteX3" fmla="*/ 9144 w 9334"/>
                  <a:gd name="connsiteY3" fmla="*/ 39 h 5698"/>
                  <a:gd name="connsiteX4" fmla="*/ 9334 w 9334"/>
                  <a:gd name="connsiteY4" fmla="*/ 135 h 5698"/>
                  <a:gd name="connsiteX5" fmla="*/ 9144 w 9334"/>
                  <a:gd name="connsiteY5" fmla="*/ 516 h 5698"/>
                  <a:gd name="connsiteX6" fmla="*/ 190 w 9334"/>
                  <a:gd name="connsiteY6" fmla="*/ 5659 h 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34" h="5698">
                    <a:moveTo>
                      <a:pt x="190" y="5659"/>
                    </a:moveTo>
                    <a:cubicBezTo>
                      <a:pt x="95" y="5754"/>
                      <a:pt x="0" y="5659"/>
                      <a:pt x="0" y="5564"/>
                    </a:cubicBezTo>
                    <a:cubicBezTo>
                      <a:pt x="0" y="5469"/>
                      <a:pt x="95" y="5278"/>
                      <a:pt x="190" y="5183"/>
                    </a:cubicBezTo>
                    <a:lnTo>
                      <a:pt x="9144" y="39"/>
                    </a:lnTo>
                    <a:cubicBezTo>
                      <a:pt x="9239" y="-56"/>
                      <a:pt x="9334" y="39"/>
                      <a:pt x="9334" y="135"/>
                    </a:cubicBezTo>
                    <a:cubicBezTo>
                      <a:pt x="9334" y="230"/>
                      <a:pt x="9239" y="420"/>
                      <a:pt x="9144" y="516"/>
                    </a:cubicBezTo>
                    <a:lnTo>
                      <a:pt x="190" y="5659"/>
                    </a:lnTo>
                    <a:close/>
                  </a:path>
                </a:pathLst>
              </a:custGeom>
              <a:solidFill>
                <a:srgbClr val="4753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 714">
                <a:extLst>
                  <a:ext uri="{FF2B5EF4-FFF2-40B4-BE49-F238E27FC236}">
                    <a16:creationId xmlns:a16="http://schemas.microsoft.com/office/drawing/2014/main" id="{DAB0BB12-E2A4-471B-B420-995966B5C952}"/>
                  </a:ext>
                </a:extLst>
              </p:cNvPr>
              <p:cNvSpPr/>
              <p:nvPr/>
            </p:nvSpPr>
            <p:spPr>
              <a:xfrm>
                <a:off x="6327806" y="3589781"/>
                <a:ext cx="17621" cy="16764"/>
              </a:xfrm>
              <a:custGeom>
                <a:avLst/>
                <a:gdLst>
                  <a:gd name="connsiteX0" fmla="*/ 17621 w 17621"/>
                  <a:gd name="connsiteY0" fmla="*/ 10097 h 16764"/>
                  <a:gd name="connsiteX1" fmla="*/ 191 w 17621"/>
                  <a:gd name="connsiteY1" fmla="*/ 0 h 16764"/>
                  <a:gd name="connsiteX2" fmla="*/ 191 w 17621"/>
                  <a:gd name="connsiteY2" fmla="*/ 0 h 16764"/>
                  <a:gd name="connsiteX3" fmla="*/ 191 w 17621"/>
                  <a:gd name="connsiteY3" fmla="*/ 95 h 16764"/>
                  <a:gd name="connsiteX4" fmla="*/ 95 w 17621"/>
                  <a:gd name="connsiteY4" fmla="*/ 191 h 16764"/>
                  <a:gd name="connsiteX5" fmla="*/ 95 w 17621"/>
                  <a:gd name="connsiteY5" fmla="*/ 286 h 16764"/>
                  <a:gd name="connsiteX6" fmla="*/ 0 w 17621"/>
                  <a:gd name="connsiteY6" fmla="*/ 476 h 16764"/>
                  <a:gd name="connsiteX7" fmla="*/ 0 w 17621"/>
                  <a:gd name="connsiteY7" fmla="*/ 572 h 16764"/>
                  <a:gd name="connsiteX8" fmla="*/ 0 w 17621"/>
                  <a:gd name="connsiteY8" fmla="*/ 667 h 16764"/>
                  <a:gd name="connsiteX9" fmla="*/ 0 w 17621"/>
                  <a:gd name="connsiteY9" fmla="*/ 762 h 16764"/>
                  <a:gd name="connsiteX10" fmla="*/ 0 w 17621"/>
                  <a:gd name="connsiteY10" fmla="*/ 857 h 16764"/>
                  <a:gd name="connsiteX11" fmla="*/ 0 w 17621"/>
                  <a:gd name="connsiteY11" fmla="*/ 6191 h 16764"/>
                  <a:gd name="connsiteX12" fmla="*/ 0 w 17621"/>
                  <a:gd name="connsiteY12" fmla="*/ 6287 h 16764"/>
                  <a:gd name="connsiteX13" fmla="*/ 0 w 17621"/>
                  <a:gd name="connsiteY13" fmla="*/ 6382 h 16764"/>
                  <a:gd name="connsiteX14" fmla="*/ 0 w 17621"/>
                  <a:gd name="connsiteY14" fmla="*/ 6477 h 16764"/>
                  <a:gd name="connsiteX15" fmla="*/ 0 w 17621"/>
                  <a:gd name="connsiteY15" fmla="*/ 6477 h 16764"/>
                  <a:gd name="connsiteX16" fmla="*/ 95 w 17621"/>
                  <a:gd name="connsiteY16" fmla="*/ 6572 h 16764"/>
                  <a:gd name="connsiteX17" fmla="*/ 95 w 17621"/>
                  <a:gd name="connsiteY17" fmla="*/ 6668 h 16764"/>
                  <a:gd name="connsiteX18" fmla="*/ 191 w 17621"/>
                  <a:gd name="connsiteY18" fmla="*/ 6668 h 16764"/>
                  <a:gd name="connsiteX19" fmla="*/ 191 w 17621"/>
                  <a:gd name="connsiteY19" fmla="*/ 6668 h 16764"/>
                  <a:gd name="connsiteX20" fmla="*/ 17621 w 17621"/>
                  <a:gd name="connsiteY20" fmla="*/ 16764 h 16764"/>
                  <a:gd name="connsiteX21" fmla="*/ 17526 w 17621"/>
                  <a:gd name="connsiteY21" fmla="*/ 16669 h 16764"/>
                  <a:gd name="connsiteX22" fmla="*/ 17526 w 17621"/>
                  <a:gd name="connsiteY22" fmla="*/ 16669 h 16764"/>
                  <a:gd name="connsiteX23" fmla="*/ 17431 w 17621"/>
                  <a:gd name="connsiteY23" fmla="*/ 16574 h 16764"/>
                  <a:gd name="connsiteX24" fmla="*/ 17431 w 17621"/>
                  <a:gd name="connsiteY24" fmla="*/ 16574 h 16764"/>
                  <a:gd name="connsiteX25" fmla="*/ 17431 w 17621"/>
                  <a:gd name="connsiteY25" fmla="*/ 16478 h 16764"/>
                  <a:gd name="connsiteX26" fmla="*/ 17335 w 17621"/>
                  <a:gd name="connsiteY26" fmla="*/ 16383 h 16764"/>
                  <a:gd name="connsiteX27" fmla="*/ 17335 w 17621"/>
                  <a:gd name="connsiteY27" fmla="*/ 16288 h 16764"/>
                  <a:gd name="connsiteX28" fmla="*/ 17335 w 17621"/>
                  <a:gd name="connsiteY28" fmla="*/ 16193 h 16764"/>
                  <a:gd name="connsiteX29" fmla="*/ 17335 w 17621"/>
                  <a:gd name="connsiteY29" fmla="*/ 10858 h 16764"/>
                  <a:gd name="connsiteX30" fmla="*/ 17335 w 17621"/>
                  <a:gd name="connsiteY30" fmla="*/ 10763 h 16764"/>
                  <a:gd name="connsiteX31" fmla="*/ 17335 w 17621"/>
                  <a:gd name="connsiteY31" fmla="*/ 10668 h 16764"/>
                  <a:gd name="connsiteX32" fmla="*/ 17431 w 17621"/>
                  <a:gd name="connsiteY32" fmla="*/ 10573 h 16764"/>
                  <a:gd name="connsiteX33" fmla="*/ 17431 w 17621"/>
                  <a:gd name="connsiteY33" fmla="*/ 10478 h 16764"/>
                  <a:gd name="connsiteX34" fmla="*/ 17431 w 17621"/>
                  <a:gd name="connsiteY34" fmla="*/ 10382 h 16764"/>
                  <a:gd name="connsiteX35" fmla="*/ 17526 w 17621"/>
                  <a:gd name="connsiteY35" fmla="*/ 10287 h 16764"/>
                  <a:gd name="connsiteX36" fmla="*/ 17526 w 17621"/>
                  <a:gd name="connsiteY36" fmla="*/ 10192 h 16764"/>
                  <a:gd name="connsiteX37" fmla="*/ 17621 w 17621"/>
                  <a:gd name="connsiteY37" fmla="*/ 10097 h 1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621" h="16764">
                    <a:moveTo>
                      <a:pt x="17621" y="10097"/>
                    </a:moveTo>
                    <a:lnTo>
                      <a:pt x="191" y="0"/>
                    </a:lnTo>
                    <a:lnTo>
                      <a:pt x="191" y="0"/>
                    </a:lnTo>
                    <a:lnTo>
                      <a:pt x="191" y="95"/>
                    </a:lnTo>
                    <a:lnTo>
                      <a:pt x="95" y="191"/>
                    </a:lnTo>
                    <a:lnTo>
                      <a:pt x="95" y="286"/>
                    </a:lnTo>
                    <a:lnTo>
                      <a:pt x="0" y="476"/>
                    </a:lnTo>
                    <a:lnTo>
                      <a:pt x="0" y="572"/>
                    </a:lnTo>
                    <a:lnTo>
                      <a:pt x="0" y="667"/>
                    </a:lnTo>
                    <a:lnTo>
                      <a:pt x="0" y="762"/>
                    </a:lnTo>
                    <a:lnTo>
                      <a:pt x="0" y="857"/>
                    </a:lnTo>
                    <a:lnTo>
                      <a:pt x="0" y="6191"/>
                    </a:lnTo>
                    <a:lnTo>
                      <a:pt x="0" y="6287"/>
                    </a:lnTo>
                    <a:lnTo>
                      <a:pt x="0" y="6382"/>
                    </a:lnTo>
                    <a:lnTo>
                      <a:pt x="0" y="6477"/>
                    </a:lnTo>
                    <a:lnTo>
                      <a:pt x="0" y="6477"/>
                    </a:lnTo>
                    <a:lnTo>
                      <a:pt x="95" y="6572"/>
                    </a:lnTo>
                    <a:lnTo>
                      <a:pt x="95" y="6668"/>
                    </a:lnTo>
                    <a:lnTo>
                      <a:pt x="191" y="6668"/>
                    </a:lnTo>
                    <a:lnTo>
                      <a:pt x="191" y="6668"/>
                    </a:lnTo>
                    <a:lnTo>
                      <a:pt x="17621" y="16764"/>
                    </a:lnTo>
                    <a:lnTo>
                      <a:pt x="17526" y="16669"/>
                    </a:lnTo>
                    <a:lnTo>
                      <a:pt x="17526" y="16669"/>
                    </a:lnTo>
                    <a:lnTo>
                      <a:pt x="17431" y="16574"/>
                    </a:lnTo>
                    <a:lnTo>
                      <a:pt x="17431" y="16574"/>
                    </a:lnTo>
                    <a:lnTo>
                      <a:pt x="17431" y="16478"/>
                    </a:lnTo>
                    <a:lnTo>
                      <a:pt x="17335" y="16383"/>
                    </a:lnTo>
                    <a:lnTo>
                      <a:pt x="17335" y="16288"/>
                    </a:lnTo>
                    <a:lnTo>
                      <a:pt x="17335" y="16193"/>
                    </a:lnTo>
                    <a:lnTo>
                      <a:pt x="17335" y="10858"/>
                    </a:lnTo>
                    <a:lnTo>
                      <a:pt x="17335" y="10763"/>
                    </a:lnTo>
                    <a:lnTo>
                      <a:pt x="17335" y="10668"/>
                    </a:lnTo>
                    <a:lnTo>
                      <a:pt x="17431" y="10573"/>
                    </a:lnTo>
                    <a:lnTo>
                      <a:pt x="17431" y="10478"/>
                    </a:lnTo>
                    <a:lnTo>
                      <a:pt x="17431" y="10382"/>
                    </a:lnTo>
                    <a:lnTo>
                      <a:pt x="17526" y="10287"/>
                    </a:lnTo>
                    <a:lnTo>
                      <a:pt x="17526" y="10192"/>
                    </a:lnTo>
                    <a:lnTo>
                      <a:pt x="17621" y="10097"/>
                    </a:lnTo>
                    <a:close/>
                  </a:path>
                </a:pathLst>
              </a:custGeom>
              <a:solidFill>
                <a:srgbClr val="A0AD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 715">
                <a:extLst>
                  <a:ext uri="{FF2B5EF4-FFF2-40B4-BE49-F238E27FC236}">
                    <a16:creationId xmlns:a16="http://schemas.microsoft.com/office/drawing/2014/main" id="{4079B7BA-5244-4FB1-A419-B56DC5E850CD}"/>
                  </a:ext>
                </a:extLst>
              </p:cNvPr>
              <p:cNvSpPr/>
              <p:nvPr/>
            </p:nvSpPr>
            <p:spPr>
              <a:xfrm>
                <a:off x="6355428" y="3596791"/>
                <a:ext cx="571" cy="515"/>
              </a:xfrm>
              <a:custGeom>
                <a:avLst/>
                <a:gdLst>
                  <a:gd name="connsiteX0" fmla="*/ 0 w 571"/>
                  <a:gd name="connsiteY0" fmla="*/ 325 h 515"/>
                  <a:gd name="connsiteX1" fmla="*/ 381 w 571"/>
                  <a:gd name="connsiteY1" fmla="*/ 39 h 515"/>
                  <a:gd name="connsiteX2" fmla="*/ 571 w 571"/>
                  <a:gd name="connsiteY2" fmla="*/ 135 h 515"/>
                  <a:gd name="connsiteX3" fmla="*/ 381 w 571"/>
                  <a:gd name="connsiteY3" fmla="*/ 516 h 515"/>
                  <a:gd name="connsiteX4" fmla="*/ 381 w 571"/>
                  <a:gd name="connsiteY4" fmla="*/ 516 h 515"/>
                  <a:gd name="connsiteX5" fmla="*/ 0 w 571"/>
                  <a:gd name="connsiteY5" fmla="*/ 325 h 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" h="515">
                    <a:moveTo>
                      <a:pt x="0" y="325"/>
                    </a:moveTo>
                    <a:lnTo>
                      <a:pt x="381" y="39"/>
                    </a:lnTo>
                    <a:cubicBezTo>
                      <a:pt x="476" y="-56"/>
                      <a:pt x="571" y="39"/>
                      <a:pt x="571" y="135"/>
                    </a:cubicBezTo>
                    <a:cubicBezTo>
                      <a:pt x="571" y="230"/>
                      <a:pt x="476" y="420"/>
                      <a:pt x="381" y="516"/>
                    </a:cubicBezTo>
                    <a:lnTo>
                      <a:pt x="381" y="516"/>
                    </a:lnTo>
                    <a:lnTo>
                      <a:pt x="0" y="325"/>
                    </a:lnTo>
                    <a:close/>
                  </a:path>
                </a:pathLst>
              </a:custGeom>
              <a:solidFill>
                <a:srgbClr val="3038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 716">
                <a:extLst>
                  <a:ext uri="{FF2B5EF4-FFF2-40B4-BE49-F238E27FC236}">
                    <a16:creationId xmlns:a16="http://schemas.microsoft.com/office/drawing/2014/main" id="{3D484947-CBA2-4C94-BEDC-43647C82B0A3}"/>
                  </a:ext>
                </a:extLst>
              </p:cNvPr>
              <p:cNvSpPr/>
              <p:nvPr/>
            </p:nvSpPr>
            <p:spPr>
              <a:xfrm>
                <a:off x="6357810" y="3594354"/>
                <a:ext cx="1714" cy="952"/>
              </a:xfrm>
              <a:custGeom>
                <a:avLst/>
                <a:gdLst>
                  <a:gd name="connsiteX0" fmla="*/ 1715 w 1714"/>
                  <a:gd name="connsiteY0" fmla="*/ 95 h 952"/>
                  <a:gd name="connsiteX1" fmla="*/ 1524 w 1714"/>
                  <a:gd name="connsiteY1" fmla="*/ 0 h 952"/>
                  <a:gd name="connsiteX2" fmla="*/ 0 w 1714"/>
                  <a:gd name="connsiteY2" fmla="*/ 857 h 952"/>
                  <a:gd name="connsiteX3" fmla="*/ 190 w 1714"/>
                  <a:gd name="connsiteY3" fmla="*/ 952 h 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4" h="952">
                    <a:moveTo>
                      <a:pt x="1715" y="95"/>
                    </a:moveTo>
                    <a:lnTo>
                      <a:pt x="1524" y="0"/>
                    </a:lnTo>
                    <a:lnTo>
                      <a:pt x="0" y="857"/>
                    </a:lnTo>
                    <a:lnTo>
                      <a:pt x="190" y="952"/>
                    </a:lnTo>
                    <a:close/>
                  </a:path>
                </a:pathLst>
              </a:custGeom>
              <a:solidFill>
                <a:srgbClr val="0D8F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 717">
                <a:extLst>
                  <a:ext uri="{FF2B5EF4-FFF2-40B4-BE49-F238E27FC236}">
                    <a16:creationId xmlns:a16="http://schemas.microsoft.com/office/drawing/2014/main" id="{1F24D984-4253-497A-A0BD-A92402D580BA}"/>
                  </a:ext>
                </a:extLst>
              </p:cNvPr>
              <p:cNvSpPr/>
              <p:nvPr/>
            </p:nvSpPr>
            <p:spPr>
              <a:xfrm>
                <a:off x="6357810" y="3595211"/>
                <a:ext cx="190" cy="1809"/>
              </a:xfrm>
              <a:custGeom>
                <a:avLst/>
                <a:gdLst>
                  <a:gd name="connsiteX0" fmla="*/ 190 w 190"/>
                  <a:gd name="connsiteY0" fmla="*/ 95 h 1809"/>
                  <a:gd name="connsiteX1" fmla="*/ 0 w 190"/>
                  <a:gd name="connsiteY1" fmla="*/ 0 h 1809"/>
                  <a:gd name="connsiteX2" fmla="*/ 0 w 190"/>
                  <a:gd name="connsiteY2" fmla="*/ 1715 h 1809"/>
                  <a:gd name="connsiteX3" fmla="*/ 190 w 190"/>
                  <a:gd name="connsiteY3" fmla="*/ 1810 h 1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" h="1809">
                    <a:moveTo>
                      <a:pt x="190" y="95"/>
                    </a:moveTo>
                    <a:lnTo>
                      <a:pt x="0" y="0"/>
                    </a:lnTo>
                    <a:lnTo>
                      <a:pt x="0" y="1715"/>
                    </a:lnTo>
                    <a:lnTo>
                      <a:pt x="190" y="1810"/>
                    </a:lnTo>
                    <a:close/>
                  </a:path>
                </a:pathLst>
              </a:custGeom>
              <a:solidFill>
                <a:srgbClr val="06779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 718">
                <a:extLst>
                  <a:ext uri="{FF2B5EF4-FFF2-40B4-BE49-F238E27FC236}">
                    <a16:creationId xmlns:a16="http://schemas.microsoft.com/office/drawing/2014/main" id="{3C289374-D304-479C-B80F-773468EECD47}"/>
                  </a:ext>
                </a:extLst>
              </p:cNvPr>
              <p:cNvSpPr/>
              <p:nvPr/>
            </p:nvSpPr>
            <p:spPr>
              <a:xfrm>
                <a:off x="6358000" y="3594449"/>
                <a:ext cx="1524" cy="2571"/>
              </a:xfrm>
              <a:custGeom>
                <a:avLst/>
                <a:gdLst>
                  <a:gd name="connsiteX0" fmla="*/ 0 w 1524"/>
                  <a:gd name="connsiteY0" fmla="*/ 2572 h 2571"/>
                  <a:gd name="connsiteX1" fmla="*/ 1524 w 1524"/>
                  <a:gd name="connsiteY1" fmla="*/ 1715 h 2571"/>
                  <a:gd name="connsiteX2" fmla="*/ 1524 w 1524"/>
                  <a:gd name="connsiteY2" fmla="*/ 0 h 2571"/>
                  <a:gd name="connsiteX3" fmla="*/ 0 w 1524"/>
                  <a:gd name="connsiteY3" fmla="*/ 857 h 2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" h="2571">
                    <a:moveTo>
                      <a:pt x="0" y="2572"/>
                    </a:moveTo>
                    <a:lnTo>
                      <a:pt x="1524" y="1715"/>
                    </a:lnTo>
                    <a:lnTo>
                      <a:pt x="1524" y="0"/>
                    </a:lnTo>
                    <a:lnTo>
                      <a:pt x="0" y="857"/>
                    </a:lnTo>
                    <a:close/>
                  </a:path>
                </a:pathLst>
              </a:custGeom>
              <a:solidFill>
                <a:srgbClr val="0D99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 719">
                <a:extLst>
                  <a:ext uri="{FF2B5EF4-FFF2-40B4-BE49-F238E27FC236}">
                    <a16:creationId xmlns:a16="http://schemas.microsoft.com/office/drawing/2014/main" id="{B2959BC2-36B7-4A7A-AF45-CCBD367196B2}"/>
                  </a:ext>
                </a:extLst>
              </p:cNvPr>
              <p:cNvSpPr/>
              <p:nvPr/>
            </p:nvSpPr>
            <p:spPr>
              <a:xfrm>
                <a:off x="6327997" y="3571779"/>
                <a:ext cx="34194" cy="19716"/>
              </a:xfrm>
              <a:custGeom>
                <a:avLst/>
                <a:gdLst>
                  <a:gd name="connsiteX0" fmla="*/ 34195 w 34194"/>
                  <a:gd name="connsiteY0" fmla="*/ 10097 h 19716"/>
                  <a:gd name="connsiteX1" fmla="*/ 16764 w 34194"/>
                  <a:gd name="connsiteY1" fmla="*/ 0 h 19716"/>
                  <a:gd name="connsiteX2" fmla="*/ 16764 w 34194"/>
                  <a:gd name="connsiteY2" fmla="*/ 0 h 19716"/>
                  <a:gd name="connsiteX3" fmla="*/ 16669 w 34194"/>
                  <a:gd name="connsiteY3" fmla="*/ 0 h 19716"/>
                  <a:gd name="connsiteX4" fmla="*/ 16573 w 34194"/>
                  <a:gd name="connsiteY4" fmla="*/ 0 h 19716"/>
                  <a:gd name="connsiteX5" fmla="*/ 16478 w 34194"/>
                  <a:gd name="connsiteY5" fmla="*/ 0 h 19716"/>
                  <a:gd name="connsiteX6" fmla="*/ 16478 w 34194"/>
                  <a:gd name="connsiteY6" fmla="*/ 0 h 19716"/>
                  <a:gd name="connsiteX7" fmla="*/ 16383 w 34194"/>
                  <a:gd name="connsiteY7" fmla="*/ 0 h 19716"/>
                  <a:gd name="connsiteX8" fmla="*/ 16288 w 34194"/>
                  <a:gd name="connsiteY8" fmla="*/ 0 h 19716"/>
                  <a:gd name="connsiteX9" fmla="*/ 16192 w 34194"/>
                  <a:gd name="connsiteY9" fmla="*/ 95 h 19716"/>
                  <a:gd name="connsiteX10" fmla="*/ 667 w 34194"/>
                  <a:gd name="connsiteY10" fmla="*/ 9049 h 19716"/>
                  <a:gd name="connsiteX11" fmla="*/ 571 w 34194"/>
                  <a:gd name="connsiteY11" fmla="*/ 9144 h 19716"/>
                  <a:gd name="connsiteX12" fmla="*/ 476 w 34194"/>
                  <a:gd name="connsiteY12" fmla="*/ 9144 h 19716"/>
                  <a:gd name="connsiteX13" fmla="*/ 381 w 34194"/>
                  <a:gd name="connsiteY13" fmla="*/ 9239 h 19716"/>
                  <a:gd name="connsiteX14" fmla="*/ 286 w 34194"/>
                  <a:gd name="connsiteY14" fmla="*/ 9335 h 19716"/>
                  <a:gd name="connsiteX15" fmla="*/ 190 w 34194"/>
                  <a:gd name="connsiteY15" fmla="*/ 9430 h 19716"/>
                  <a:gd name="connsiteX16" fmla="*/ 190 w 34194"/>
                  <a:gd name="connsiteY16" fmla="*/ 9525 h 19716"/>
                  <a:gd name="connsiteX17" fmla="*/ 95 w 34194"/>
                  <a:gd name="connsiteY17" fmla="*/ 9620 h 19716"/>
                  <a:gd name="connsiteX18" fmla="*/ 0 w 34194"/>
                  <a:gd name="connsiteY18" fmla="*/ 9716 h 19716"/>
                  <a:gd name="connsiteX19" fmla="*/ 17431 w 34194"/>
                  <a:gd name="connsiteY19" fmla="*/ 19717 h 19716"/>
                  <a:gd name="connsiteX20" fmla="*/ 17431 w 34194"/>
                  <a:gd name="connsiteY20" fmla="*/ 19622 h 19716"/>
                  <a:gd name="connsiteX21" fmla="*/ 17526 w 34194"/>
                  <a:gd name="connsiteY21" fmla="*/ 19526 h 19716"/>
                  <a:gd name="connsiteX22" fmla="*/ 17621 w 34194"/>
                  <a:gd name="connsiteY22" fmla="*/ 19431 h 19716"/>
                  <a:gd name="connsiteX23" fmla="*/ 17621 w 34194"/>
                  <a:gd name="connsiteY23" fmla="*/ 19336 h 19716"/>
                  <a:gd name="connsiteX24" fmla="*/ 17717 w 34194"/>
                  <a:gd name="connsiteY24" fmla="*/ 19336 h 19716"/>
                  <a:gd name="connsiteX25" fmla="*/ 17812 w 34194"/>
                  <a:gd name="connsiteY25" fmla="*/ 19241 h 19716"/>
                  <a:gd name="connsiteX26" fmla="*/ 17907 w 34194"/>
                  <a:gd name="connsiteY26" fmla="*/ 19145 h 19716"/>
                  <a:gd name="connsiteX27" fmla="*/ 18002 w 34194"/>
                  <a:gd name="connsiteY27" fmla="*/ 19145 h 19716"/>
                  <a:gd name="connsiteX28" fmla="*/ 33528 w 34194"/>
                  <a:gd name="connsiteY28" fmla="*/ 10097 h 19716"/>
                  <a:gd name="connsiteX29" fmla="*/ 33623 w 34194"/>
                  <a:gd name="connsiteY29" fmla="*/ 10097 h 19716"/>
                  <a:gd name="connsiteX30" fmla="*/ 33719 w 34194"/>
                  <a:gd name="connsiteY30" fmla="*/ 10001 h 19716"/>
                  <a:gd name="connsiteX31" fmla="*/ 33814 w 34194"/>
                  <a:gd name="connsiteY31" fmla="*/ 10001 h 19716"/>
                  <a:gd name="connsiteX32" fmla="*/ 33909 w 34194"/>
                  <a:gd name="connsiteY32" fmla="*/ 10001 h 19716"/>
                  <a:gd name="connsiteX33" fmla="*/ 34004 w 34194"/>
                  <a:gd name="connsiteY33" fmla="*/ 10001 h 19716"/>
                  <a:gd name="connsiteX34" fmla="*/ 34004 w 34194"/>
                  <a:gd name="connsiteY34" fmla="*/ 10001 h 19716"/>
                  <a:gd name="connsiteX35" fmla="*/ 34099 w 34194"/>
                  <a:gd name="connsiteY35" fmla="*/ 10001 h 19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4194" h="19716">
                    <a:moveTo>
                      <a:pt x="34195" y="10097"/>
                    </a:moveTo>
                    <a:lnTo>
                      <a:pt x="16764" y="0"/>
                    </a:lnTo>
                    <a:lnTo>
                      <a:pt x="16764" y="0"/>
                    </a:lnTo>
                    <a:lnTo>
                      <a:pt x="16669" y="0"/>
                    </a:lnTo>
                    <a:lnTo>
                      <a:pt x="16573" y="0"/>
                    </a:lnTo>
                    <a:lnTo>
                      <a:pt x="16478" y="0"/>
                    </a:lnTo>
                    <a:lnTo>
                      <a:pt x="16478" y="0"/>
                    </a:lnTo>
                    <a:lnTo>
                      <a:pt x="16383" y="0"/>
                    </a:lnTo>
                    <a:lnTo>
                      <a:pt x="16288" y="0"/>
                    </a:lnTo>
                    <a:lnTo>
                      <a:pt x="16192" y="95"/>
                    </a:lnTo>
                    <a:lnTo>
                      <a:pt x="667" y="9049"/>
                    </a:lnTo>
                    <a:lnTo>
                      <a:pt x="571" y="9144"/>
                    </a:lnTo>
                    <a:lnTo>
                      <a:pt x="476" y="9144"/>
                    </a:lnTo>
                    <a:lnTo>
                      <a:pt x="381" y="9239"/>
                    </a:lnTo>
                    <a:lnTo>
                      <a:pt x="286" y="9335"/>
                    </a:lnTo>
                    <a:lnTo>
                      <a:pt x="190" y="9430"/>
                    </a:lnTo>
                    <a:lnTo>
                      <a:pt x="190" y="9525"/>
                    </a:lnTo>
                    <a:lnTo>
                      <a:pt x="95" y="9620"/>
                    </a:lnTo>
                    <a:lnTo>
                      <a:pt x="0" y="9716"/>
                    </a:lnTo>
                    <a:lnTo>
                      <a:pt x="17431" y="19717"/>
                    </a:lnTo>
                    <a:lnTo>
                      <a:pt x="17431" y="19622"/>
                    </a:lnTo>
                    <a:lnTo>
                      <a:pt x="17526" y="19526"/>
                    </a:lnTo>
                    <a:lnTo>
                      <a:pt x="17621" y="19431"/>
                    </a:lnTo>
                    <a:lnTo>
                      <a:pt x="17621" y="19336"/>
                    </a:lnTo>
                    <a:lnTo>
                      <a:pt x="17717" y="19336"/>
                    </a:lnTo>
                    <a:lnTo>
                      <a:pt x="17812" y="19241"/>
                    </a:lnTo>
                    <a:lnTo>
                      <a:pt x="17907" y="19145"/>
                    </a:lnTo>
                    <a:lnTo>
                      <a:pt x="18002" y="19145"/>
                    </a:lnTo>
                    <a:lnTo>
                      <a:pt x="33528" y="10097"/>
                    </a:lnTo>
                    <a:lnTo>
                      <a:pt x="33623" y="10097"/>
                    </a:lnTo>
                    <a:lnTo>
                      <a:pt x="33719" y="10001"/>
                    </a:lnTo>
                    <a:lnTo>
                      <a:pt x="33814" y="10001"/>
                    </a:lnTo>
                    <a:lnTo>
                      <a:pt x="33909" y="10001"/>
                    </a:lnTo>
                    <a:lnTo>
                      <a:pt x="34004" y="10001"/>
                    </a:lnTo>
                    <a:lnTo>
                      <a:pt x="34004" y="10001"/>
                    </a:lnTo>
                    <a:lnTo>
                      <a:pt x="34099" y="10001"/>
                    </a:lnTo>
                    <a:close/>
                  </a:path>
                </a:pathLst>
              </a:custGeom>
              <a:solidFill>
                <a:srgbClr val="BFC7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 720">
                <a:extLst>
                  <a:ext uri="{FF2B5EF4-FFF2-40B4-BE49-F238E27FC236}">
                    <a16:creationId xmlns:a16="http://schemas.microsoft.com/office/drawing/2014/main" id="{81F747CE-9B47-4353-B822-54F06637BED0}"/>
                  </a:ext>
                </a:extLst>
              </p:cNvPr>
              <p:cNvSpPr/>
              <p:nvPr/>
            </p:nvSpPr>
            <p:spPr>
              <a:xfrm>
                <a:off x="6345141" y="3581718"/>
                <a:ext cx="17240" cy="16603"/>
              </a:xfrm>
              <a:custGeom>
                <a:avLst/>
                <a:gdLst>
                  <a:gd name="connsiteX0" fmla="*/ 17240 w 17240"/>
                  <a:gd name="connsiteY0" fmla="*/ 634 h 16603"/>
                  <a:gd name="connsiteX1" fmla="*/ 16954 w 17240"/>
                  <a:gd name="connsiteY1" fmla="*/ 63 h 16603"/>
                  <a:gd name="connsiteX2" fmla="*/ 16383 w 17240"/>
                  <a:gd name="connsiteY2" fmla="*/ 158 h 16603"/>
                  <a:gd name="connsiteX3" fmla="*/ 857 w 17240"/>
                  <a:gd name="connsiteY3" fmla="*/ 9111 h 16603"/>
                  <a:gd name="connsiteX4" fmla="*/ 286 w 17240"/>
                  <a:gd name="connsiteY4" fmla="*/ 9778 h 16603"/>
                  <a:gd name="connsiteX5" fmla="*/ 286 w 17240"/>
                  <a:gd name="connsiteY5" fmla="*/ 9778 h 16603"/>
                  <a:gd name="connsiteX6" fmla="*/ 0 w 17240"/>
                  <a:gd name="connsiteY6" fmla="*/ 10635 h 16603"/>
                  <a:gd name="connsiteX7" fmla="*/ 0 w 17240"/>
                  <a:gd name="connsiteY7" fmla="*/ 15969 h 16603"/>
                  <a:gd name="connsiteX8" fmla="*/ 286 w 17240"/>
                  <a:gd name="connsiteY8" fmla="*/ 16541 h 16603"/>
                  <a:gd name="connsiteX9" fmla="*/ 857 w 17240"/>
                  <a:gd name="connsiteY9" fmla="*/ 16446 h 16603"/>
                  <a:gd name="connsiteX10" fmla="*/ 16383 w 17240"/>
                  <a:gd name="connsiteY10" fmla="*/ 7492 h 16603"/>
                  <a:gd name="connsiteX11" fmla="*/ 16954 w 17240"/>
                  <a:gd name="connsiteY11" fmla="*/ 6825 h 16603"/>
                  <a:gd name="connsiteX12" fmla="*/ 16954 w 17240"/>
                  <a:gd name="connsiteY12" fmla="*/ 6825 h 16603"/>
                  <a:gd name="connsiteX13" fmla="*/ 17240 w 17240"/>
                  <a:gd name="connsiteY13" fmla="*/ 5968 h 16603"/>
                  <a:gd name="connsiteX14" fmla="*/ 17240 w 17240"/>
                  <a:gd name="connsiteY14" fmla="*/ 634 h 16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240" h="16603">
                    <a:moveTo>
                      <a:pt x="17240" y="634"/>
                    </a:moveTo>
                    <a:cubicBezTo>
                      <a:pt x="17240" y="348"/>
                      <a:pt x="17145" y="158"/>
                      <a:pt x="16954" y="63"/>
                    </a:cubicBezTo>
                    <a:cubicBezTo>
                      <a:pt x="16764" y="-33"/>
                      <a:pt x="16574" y="-33"/>
                      <a:pt x="16383" y="158"/>
                    </a:cubicBezTo>
                    <a:lnTo>
                      <a:pt x="857" y="9111"/>
                    </a:lnTo>
                    <a:cubicBezTo>
                      <a:pt x="667" y="9207"/>
                      <a:pt x="381" y="9492"/>
                      <a:pt x="286" y="9778"/>
                    </a:cubicBezTo>
                    <a:lnTo>
                      <a:pt x="286" y="9778"/>
                    </a:lnTo>
                    <a:cubicBezTo>
                      <a:pt x="95" y="10064"/>
                      <a:pt x="0" y="10350"/>
                      <a:pt x="0" y="10635"/>
                    </a:cubicBezTo>
                    <a:lnTo>
                      <a:pt x="0" y="15969"/>
                    </a:lnTo>
                    <a:cubicBezTo>
                      <a:pt x="0" y="16255"/>
                      <a:pt x="95" y="16446"/>
                      <a:pt x="286" y="16541"/>
                    </a:cubicBezTo>
                    <a:cubicBezTo>
                      <a:pt x="476" y="16636"/>
                      <a:pt x="667" y="16636"/>
                      <a:pt x="857" y="16446"/>
                    </a:cubicBezTo>
                    <a:lnTo>
                      <a:pt x="16383" y="7492"/>
                    </a:lnTo>
                    <a:cubicBezTo>
                      <a:pt x="16574" y="7397"/>
                      <a:pt x="16859" y="7111"/>
                      <a:pt x="16954" y="6825"/>
                    </a:cubicBezTo>
                    <a:lnTo>
                      <a:pt x="16954" y="6825"/>
                    </a:lnTo>
                    <a:cubicBezTo>
                      <a:pt x="17145" y="6540"/>
                      <a:pt x="17240" y="6254"/>
                      <a:pt x="17240" y="5968"/>
                    </a:cubicBezTo>
                    <a:lnTo>
                      <a:pt x="17240" y="634"/>
                    </a:lnTo>
                    <a:close/>
                  </a:path>
                </a:pathLst>
              </a:custGeom>
              <a:solidFill>
                <a:srgbClr val="E6EA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01" name="Graphic 4">
                <a:extLst>
                  <a:ext uri="{FF2B5EF4-FFF2-40B4-BE49-F238E27FC236}">
                    <a16:creationId xmlns:a16="http://schemas.microsoft.com/office/drawing/2014/main" id="{4A7467C9-0E10-4324-A85B-BEC3DF6B0524}"/>
                  </a:ext>
                </a:extLst>
              </p:cNvPr>
              <p:cNvGrpSpPr/>
              <p:nvPr/>
            </p:nvGrpSpPr>
            <p:grpSpPr>
              <a:xfrm>
                <a:off x="6360001" y="3584733"/>
                <a:ext cx="1714" cy="2762"/>
                <a:chOff x="6360001" y="3584733"/>
                <a:chExt cx="1714" cy="2762"/>
              </a:xfrm>
            </p:grpSpPr>
            <p:sp>
              <p:nvSpPr>
                <p:cNvPr id="108" name="Freeform 722">
                  <a:extLst>
                    <a:ext uri="{FF2B5EF4-FFF2-40B4-BE49-F238E27FC236}">
                      <a16:creationId xmlns:a16="http://schemas.microsoft.com/office/drawing/2014/main" id="{CDA59A99-8C2E-4948-92E9-A3FF43F4A280}"/>
                    </a:ext>
                  </a:extLst>
                </p:cNvPr>
                <p:cNvSpPr/>
                <p:nvPr/>
              </p:nvSpPr>
              <p:spPr>
                <a:xfrm>
                  <a:off x="6360001" y="3584733"/>
                  <a:ext cx="1714" cy="1047"/>
                </a:xfrm>
                <a:custGeom>
                  <a:avLst/>
                  <a:gdLst>
                    <a:gd name="connsiteX0" fmla="*/ 1715 w 1714"/>
                    <a:gd name="connsiteY0" fmla="*/ 95 h 1047"/>
                    <a:gd name="connsiteX1" fmla="*/ 1429 w 1714"/>
                    <a:gd name="connsiteY1" fmla="*/ 0 h 1047"/>
                    <a:gd name="connsiteX2" fmla="*/ 0 w 1714"/>
                    <a:gd name="connsiteY2" fmla="*/ 857 h 1047"/>
                    <a:gd name="connsiteX3" fmla="*/ 190 w 1714"/>
                    <a:gd name="connsiteY3" fmla="*/ 1048 h 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4" h="1047">
                      <a:moveTo>
                        <a:pt x="1715" y="95"/>
                      </a:moveTo>
                      <a:lnTo>
                        <a:pt x="1429" y="0"/>
                      </a:lnTo>
                      <a:lnTo>
                        <a:pt x="0" y="857"/>
                      </a:lnTo>
                      <a:lnTo>
                        <a:pt x="190" y="1048"/>
                      </a:lnTo>
                      <a:close/>
                    </a:path>
                  </a:pathLst>
                </a:custGeom>
                <a:solidFill>
                  <a:srgbClr val="E8B02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 723">
                  <a:extLst>
                    <a:ext uri="{FF2B5EF4-FFF2-40B4-BE49-F238E27FC236}">
                      <a16:creationId xmlns:a16="http://schemas.microsoft.com/office/drawing/2014/main" id="{573AF950-A693-4529-9F0F-30C6B8381F40}"/>
                    </a:ext>
                  </a:extLst>
                </p:cNvPr>
                <p:cNvSpPr/>
                <p:nvPr/>
              </p:nvSpPr>
              <p:spPr>
                <a:xfrm>
                  <a:off x="6360001" y="3585591"/>
                  <a:ext cx="190" cy="1904"/>
                </a:xfrm>
                <a:custGeom>
                  <a:avLst/>
                  <a:gdLst>
                    <a:gd name="connsiteX0" fmla="*/ 190 w 190"/>
                    <a:gd name="connsiteY0" fmla="*/ 190 h 1904"/>
                    <a:gd name="connsiteX1" fmla="*/ 0 w 190"/>
                    <a:gd name="connsiteY1" fmla="*/ 0 h 1904"/>
                    <a:gd name="connsiteX2" fmla="*/ 0 w 190"/>
                    <a:gd name="connsiteY2" fmla="*/ 1715 h 1904"/>
                    <a:gd name="connsiteX3" fmla="*/ 190 w 190"/>
                    <a:gd name="connsiteY3" fmla="*/ 1905 h 1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" h="1904">
                      <a:moveTo>
                        <a:pt x="190" y="190"/>
                      </a:moveTo>
                      <a:lnTo>
                        <a:pt x="0" y="0"/>
                      </a:lnTo>
                      <a:lnTo>
                        <a:pt x="0" y="1715"/>
                      </a:lnTo>
                      <a:lnTo>
                        <a:pt x="190" y="1905"/>
                      </a:lnTo>
                      <a:close/>
                    </a:path>
                  </a:pathLst>
                </a:custGeom>
                <a:solidFill>
                  <a:srgbClr val="D49D1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 724">
                  <a:extLst>
                    <a:ext uri="{FF2B5EF4-FFF2-40B4-BE49-F238E27FC236}">
                      <a16:creationId xmlns:a16="http://schemas.microsoft.com/office/drawing/2014/main" id="{FFAE9A0A-DA18-49E6-A279-BA3836C5158E}"/>
                    </a:ext>
                  </a:extLst>
                </p:cNvPr>
                <p:cNvSpPr/>
                <p:nvPr/>
              </p:nvSpPr>
              <p:spPr>
                <a:xfrm>
                  <a:off x="6360191" y="3584829"/>
                  <a:ext cx="1524" cy="2666"/>
                </a:xfrm>
                <a:custGeom>
                  <a:avLst/>
                  <a:gdLst>
                    <a:gd name="connsiteX0" fmla="*/ 0 w 1524"/>
                    <a:gd name="connsiteY0" fmla="*/ 2667 h 2666"/>
                    <a:gd name="connsiteX1" fmla="*/ 1524 w 1524"/>
                    <a:gd name="connsiteY1" fmla="*/ 1810 h 2666"/>
                    <a:gd name="connsiteX2" fmla="*/ 1524 w 1524"/>
                    <a:gd name="connsiteY2" fmla="*/ 0 h 2666"/>
                    <a:gd name="connsiteX3" fmla="*/ 0 w 1524"/>
                    <a:gd name="connsiteY3" fmla="*/ 952 h 2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" h="2666">
                      <a:moveTo>
                        <a:pt x="0" y="2667"/>
                      </a:moveTo>
                      <a:lnTo>
                        <a:pt x="1524" y="1810"/>
                      </a:lnTo>
                      <a:lnTo>
                        <a:pt x="1524" y="0"/>
                      </a:lnTo>
                      <a:lnTo>
                        <a:pt x="0" y="952"/>
                      </a:lnTo>
                      <a:close/>
                    </a:path>
                  </a:pathLst>
                </a:custGeom>
                <a:solidFill>
                  <a:srgbClr val="FAC1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02" name="Freeform 725">
                <a:extLst>
                  <a:ext uri="{FF2B5EF4-FFF2-40B4-BE49-F238E27FC236}">
                    <a16:creationId xmlns:a16="http://schemas.microsoft.com/office/drawing/2014/main" id="{84538C79-515B-47FB-97A2-4B51EFC5EA05}"/>
                  </a:ext>
                </a:extLst>
              </p:cNvPr>
              <p:cNvSpPr/>
              <p:nvPr/>
            </p:nvSpPr>
            <p:spPr>
              <a:xfrm>
                <a:off x="6346666" y="3588599"/>
                <a:ext cx="9334" cy="5698"/>
              </a:xfrm>
              <a:custGeom>
                <a:avLst/>
                <a:gdLst>
                  <a:gd name="connsiteX0" fmla="*/ 190 w 9334"/>
                  <a:gd name="connsiteY0" fmla="*/ 5659 h 5698"/>
                  <a:gd name="connsiteX1" fmla="*/ 0 w 9334"/>
                  <a:gd name="connsiteY1" fmla="*/ 5564 h 5698"/>
                  <a:gd name="connsiteX2" fmla="*/ 190 w 9334"/>
                  <a:gd name="connsiteY2" fmla="*/ 5183 h 5698"/>
                  <a:gd name="connsiteX3" fmla="*/ 9144 w 9334"/>
                  <a:gd name="connsiteY3" fmla="*/ 39 h 5698"/>
                  <a:gd name="connsiteX4" fmla="*/ 9334 w 9334"/>
                  <a:gd name="connsiteY4" fmla="*/ 135 h 5698"/>
                  <a:gd name="connsiteX5" fmla="*/ 9144 w 9334"/>
                  <a:gd name="connsiteY5" fmla="*/ 516 h 5698"/>
                  <a:gd name="connsiteX6" fmla="*/ 190 w 9334"/>
                  <a:gd name="connsiteY6" fmla="*/ 5659 h 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34" h="5698">
                    <a:moveTo>
                      <a:pt x="190" y="5659"/>
                    </a:moveTo>
                    <a:cubicBezTo>
                      <a:pt x="95" y="5754"/>
                      <a:pt x="0" y="5659"/>
                      <a:pt x="0" y="5564"/>
                    </a:cubicBezTo>
                    <a:cubicBezTo>
                      <a:pt x="0" y="5469"/>
                      <a:pt x="95" y="5278"/>
                      <a:pt x="190" y="5183"/>
                    </a:cubicBezTo>
                    <a:lnTo>
                      <a:pt x="9144" y="39"/>
                    </a:lnTo>
                    <a:cubicBezTo>
                      <a:pt x="9239" y="-56"/>
                      <a:pt x="9334" y="39"/>
                      <a:pt x="9334" y="135"/>
                    </a:cubicBezTo>
                    <a:cubicBezTo>
                      <a:pt x="9334" y="230"/>
                      <a:pt x="9239" y="420"/>
                      <a:pt x="9144" y="516"/>
                    </a:cubicBezTo>
                    <a:lnTo>
                      <a:pt x="190" y="5659"/>
                    </a:lnTo>
                    <a:close/>
                  </a:path>
                </a:pathLst>
              </a:custGeom>
              <a:solidFill>
                <a:srgbClr val="4753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 726">
                <a:extLst>
                  <a:ext uri="{FF2B5EF4-FFF2-40B4-BE49-F238E27FC236}">
                    <a16:creationId xmlns:a16="http://schemas.microsoft.com/office/drawing/2014/main" id="{036BE055-C6E6-4C0A-94E6-6E1A968A6A3C}"/>
                  </a:ext>
                </a:extLst>
              </p:cNvPr>
              <p:cNvSpPr/>
              <p:nvPr/>
            </p:nvSpPr>
            <p:spPr>
              <a:xfrm>
                <a:off x="6327806" y="3581495"/>
                <a:ext cx="17621" cy="16668"/>
              </a:xfrm>
              <a:custGeom>
                <a:avLst/>
                <a:gdLst>
                  <a:gd name="connsiteX0" fmla="*/ 17621 w 17621"/>
                  <a:gd name="connsiteY0" fmla="*/ 10001 h 16668"/>
                  <a:gd name="connsiteX1" fmla="*/ 191 w 17621"/>
                  <a:gd name="connsiteY1" fmla="*/ 0 h 16668"/>
                  <a:gd name="connsiteX2" fmla="*/ 191 w 17621"/>
                  <a:gd name="connsiteY2" fmla="*/ 0 h 16668"/>
                  <a:gd name="connsiteX3" fmla="*/ 191 w 17621"/>
                  <a:gd name="connsiteY3" fmla="*/ 95 h 16668"/>
                  <a:gd name="connsiteX4" fmla="*/ 95 w 17621"/>
                  <a:gd name="connsiteY4" fmla="*/ 190 h 16668"/>
                  <a:gd name="connsiteX5" fmla="*/ 95 w 17621"/>
                  <a:gd name="connsiteY5" fmla="*/ 286 h 16668"/>
                  <a:gd name="connsiteX6" fmla="*/ 0 w 17621"/>
                  <a:gd name="connsiteY6" fmla="*/ 381 h 16668"/>
                  <a:gd name="connsiteX7" fmla="*/ 0 w 17621"/>
                  <a:gd name="connsiteY7" fmla="*/ 476 h 16668"/>
                  <a:gd name="connsiteX8" fmla="*/ 0 w 17621"/>
                  <a:gd name="connsiteY8" fmla="*/ 571 h 16668"/>
                  <a:gd name="connsiteX9" fmla="*/ 0 w 17621"/>
                  <a:gd name="connsiteY9" fmla="*/ 667 h 16668"/>
                  <a:gd name="connsiteX10" fmla="*/ 0 w 17621"/>
                  <a:gd name="connsiteY10" fmla="*/ 857 h 16668"/>
                  <a:gd name="connsiteX11" fmla="*/ 0 w 17621"/>
                  <a:gd name="connsiteY11" fmla="*/ 6096 h 16668"/>
                  <a:gd name="connsiteX12" fmla="*/ 0 w 17621"/>
                  <a:gd name="connsiteY12" fmla="*/ 6191 h 16668"/>
                  <a:gd name="connsiteX13" fmla="*/ 0 w 17621"/>
                  <a:gd name="connsiteY13" fmla="*/ 6286 h 16668"/>
                  <a:gd name="connsiteX14" fmla="*/ 0 w 17621"/>
                  <a:gd name="connsiteY14" fmla="*/ 6382 h 16668"/>
                  <a:gd name="connsiteX15" fmla="*/ 0 w 17621"/>
                  <a:gd name="connsiteY15" fmla="*/ 6477 h 16668"/>
                  <a:gd name="connsiteX16" fmla="*/ 95 w 17621"/>
                  <a:gd name="connsiteY16" fmla="*/ 6572 h 16668"/>
                  <a:gd name="connsiteX17" fmla="*/ 95 w 17621"/>
                  <a:gd name="connsiteY17" fmla="*/ 6572 h 16668"/>
                  <a:gd name="connsiteX18" fmla="*/ 191 w 17621"/>
                  <a:gd name="connsiteY18" fmla="*/ 6667 h 16668"/>
                  <a:gd name="connsiteX19" fmla="*/ 191 w 17621"/>
                  <a:gd name="connsiteY19" fmla="*/ 6667 h 16668"/>
                  <a:gd name="connsiteX20" fmla="*/ 17621 w 17621"/>
                  <a:gd name="connsiteY20" fmla="*/ 16669 h 16668"/>
                  <a:gd name="connsiteX21" fmla="*/ 17526 w 17621"/>
                  <a:gd name="connsiteY21" fmla="*/ 16669 h 16668"/>
                  <a:gd name="connsiteX22" fmla="*/ 17526 w 17621"/>
                  <a:gd name="connsiteY22" fmla="*/ 16573 h 16668"/>
                  <a:gd name="connsiteX23" fmla="*/ 17431 w 17621"/>
                  <a:gd name="connsiteY23" fmla="*/ 16573 h 16668"/>
                  <a:gd name="connsiteX24" fmla="*/ 17431 w 17621"/>
                  <a:gd name="connsiteY24" fmla="*/ 16478 h 16668"/>
                  <a:gd name="connsiteX25" fmla="*/ 17431 w 17621"/>
                  <a:gd name="connsiteY25" fmla="*/ 16383 h 16668"/>
                  <a:gd name="connsiteX26" fmla="*/ 17335 w 17621"/>
                  <a:gd name="connsiteY26" fmla="*/ 16383 h 16668"/>
                  <a:gd name="connsiteX27" fmla="*/ 17335 w 17621"/>
                  <a:gd name="connsiteY27" fmla="*/ 16288 h 16668"/>
                  <a:gd name="connsiteX28" fmla="*/ 17335 w 17621"/>
                  <a:gd name="connsiteY28" fmla="*/ 16192 h 16668"/>
                  <a:gd name="connsiteX29" fmla="*/ 17335 w 17621"/>
                  <a:gd name="connsiteY29" fmla="*/ 10858 h 16668"/>
                  <a:gd name="connsiteX30" fmla="*/ 17335 w 17621"/>
                  <a:gd name="connsiteY30" fmla="*/ 10763 h 16668"/>
                  <a:gd name="connsiteX31" fmla="*/ 17335 w 17621"/>
                  <a:gd name="connsiteY31" fmla="*/ 10668 h 16668"/>
                  <a:gd name="connsiteX32" fmla="*/ 17431 w 17621"/>
                  <a:gd name="connsiteY32" fmla="*/ 10573 h 16668"/>
                  <a:gd name="connsiteX33" fmla="*/ 17431 w 17621"/>
                  <a:gd name="connsiteY33" fmla="*/ 10382 h 16668"/>
                  <a:gd name="connsiteX34" fmla="*/ 17431 w 17621"/>
                  <a:gd name="connsiteY34" fmla="*/ 10287 h 16668"/>
                  <a:gd name="connsiteX35" fmla="*/ 17526 w 17621"/>
                  <a:gd name="connsiteY35" fmla="*/ 10192 h 16668"/>
                  <a:gd name="connsiteX36" fmla="*/ 17526 w 17621"/>
                  <a:gd name="connsiteY36" fmla="*/ 10096 h 16668"/>
                  <a:gd name="connsiteX37" fmla="*/ 17621 w 17621"/>
                  <a:gd name="connsiteY37" fmla="*/ 10001 h 16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621" h="16668">
                    <a:moveTo>
                      <a:pt x="17621" y="10001"/>
                    </a:moveTo>
                    <a:lnTo>
                      <a:pt x="191" y="0"/>
                    </a:lnTo>
                    <a:lnTo>
                      <a:pt x="191" y="0"/>
                    </a:lnTo>
                    <a:lnTo>
                      <a:pt x="191" y="95"/>
                    </a:lnTo>
                    <a:lnTo>
                      <a:pt x="95" y="190"/>
                    </a:lnTo>
                    <a:lnTo>
                      <a:pt x="95" y="286"/>
                    </a:lnTo>
                    <a:lnTo>
                      <a:pt x="0" y="381"/>
                    </a:lnTo>
                    <a:lnTo>
                      <a:pt x="0" y="476"/>
                    </a:lnTo>
                    <a:lnTo>
                      <a:pt x="0" y="571"/>
                    </a:lnTo>
                    <a:lnTo>
                      <a:pt x="0" y="667"/>
                    </a:lnTo>
                    <a:lnTo>
                      <a:pt x="0" y="857"/>
                    </a:lnTo>
                    <a:lnTo>
                      <a:pt x="0" y="6096"/>
                    </a:lnTo>
                    <a:lnTo>
                      <a:pt x="0" y="6191"/>
                    </a:lnTo>
                    <a:lnTo>
                      <a:pt x="0" y="6286"/>
                    </a:lnTo>
                    <a:lnTo>
                      <a:pt x="0" y="6382"/>
                    </a:lnTo>
                    <a:lnTo>
                      <a:pt x="0" y="6477"/>
                    </a:lnTo>
                    <a:lnTo>
                      <a:pt x="95" y="6572"/>
                    </a:lnTo>
                    <a:lnTo>
                      <a:pt x="95" y="6572"/>
                    </a:lnTo>
                    <a:lnTo>
                      <a:pt x="191" y="6667"/>
                    </a:lnTo>
                    <a:lnTo>
                      <a:pt x="191" y="6667"/>
                    </a:lnTo>
                    <a:lnTo>
                      <a:pt x="17621" y="16669"/>
                    </a:lnTo>
                    <a:lnTo>
                      <a:pt x="17526" y="16669"/>
                    </a:lnTo>
                    <a:lnTo>
                      <a:pt x="17526" y="16573"/>
                    </a:lnTo>
                    <a:lnTo>
                      <a:pt x="17431" y="16573"/>
                    </a:lnTo>
                    <a:lnTo>
                      <a:pt x="17431" y="16478"/>
                    </a:lnTo>
                    <a:lnTo>
                      <a:pt x="17431" y="16383"/>
                    </a:lnTo>
                    <a:lnTo>
                      <a:pt x="17335" y="16383"/>
                    </a:lnTo>
                    <a:lnTo>
                      <a:pt x="17335" y="16288"/>
                    </a:lnTo>
                    <a:lnTo>
                      <a:pt x="17335" y="16192"/>
                    </a:lnTo>
                    <a:lnTo>
                      <a:pt x="17335" y="10858"/>
                    </a:lnTo>
                    <a:lnTo>
                      <a:pt x="17335" y="10763"/>
                    </a:lnTo>
                    <a:lnTo>
                      <a:pt x="17335" y="10668"/>
                    </a:lnTo>
                    <a:lnTo>
                      <a:pt x="17431" y="10573"/>
                    </a:lnTo>
                    <a:lnTo>
                      <a:pt x="17431" y="10382"/>
                    </a:lnTo>
                    <a:lnTo>
                      <a:pt x="17431" y="10287"/>
                    </a:lnTo>
                    <a:lnTo>
                      <a:pt x="17526" y="10192"/>
                    </a:lnTo>
                    <a:lnTo>
                      <a:pt x="17526" y="10096"/>
                    </a:lnTo>
                    <a:lnTo>
                      <a:pt x="17621" y="10001"/>
                    </a:lnTo>
                    <a:close/>
                  </a:path>
                </a:pathLst>
              </a:custGeom>
              <a:solidFill>
                <a:srgbClr val="A0AD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 727">
                <a:extLst>
                  <a:ext uri="{FF2B5EF4-FFF2-40B4-BE49-F238E27FC236}">
                    <a16:creationId xmlns:a16="http://schemas.microsoft.com/office/drawing/2014/main" id="{45A3FBAE-20BB-406E-BDFB-ED060E775B05}"/>
                  </a:ext>
                </a:extLst>
              </p:cNvPr>
              <p:cNvSpPr/>
              <p:nvPr/>
            </p:nvSpPr>
            <p:spPr>
              <a:xfrm>
                <a:off x="6355428" y="3588504"/>
                <a:ext cx="571" cy="515"/>
              </a:xfrm>
              <a:custGeom>
                <a:avLst/>
                <a:gdLst>
                  <a:gd name="connsiteX0" fmla="*/ 0 w 571"/>
                  <a:gd name="connsiteY0" fmla="*/ 325 h 515"/>
                  <a:gd name="connsiteX1" fmla="*/ 381 w 571"/>
                  <a:gd name="connsiteY1" fmla="*/ 39 h 515"/>
                  <a:gd name="connsiteX2" fmla="*/ 571 w 571"/>
                  <a:gd name="connsiteY2" fmla="*/ 135 h 515"/>
                  <a:gd name="connsiteX3" fmla="*/ 381 w 571"/>
                  <a:gd name="connsiteY3" fmla="*/ 516 h 515"/>
                  <a:gd name="connsiteX4" fmla="*/ 381 w 571"/>
                  <a:gd name="connsiteY4" fmla="*/ 516 h 515"/>
                  <a:gd name="connsiteX5" fmla="*/ 0 w 571"/>
                  <a:gd name="connsiteY5" fmla="*/ 325 h 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" h="515">
                    <a:moveTo>
                      <a:pt x="0" y="325"/>
                    </a:moveTo>
                    <a:lnTo>
                      <a:pt x="381" y="39"/>
                    </a:lnTo>
                    <a:cubicBezTo>
                      <a:pt x="476" y="-56"/>
                      <a:pt x="571" y="39"/>
                      <a:pt x="571" y="135"/>
                    </a:cubicBezTo>
                    <a:cubicBezTo>
                      <a:pt x="571" y="230"/>
                      <a:pt x="476" y="420"/>
                      <a:pt x="381" y="516"/>
                    </a:cubicBezTo>
                    <a:lnTo>
                      <a:pt x="381" y="516"/>
                    </a:lnTo>
                    <a:lnTo>
                      <a:pt x="0" y="325"/>
                    </a:lnTo>
                    <a:close/>
                  </a:path>
                </a:pathLst>
              </a:custGeom>
              <a:solidFill>
                <a:srgbClr val="3038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 728">
                <a:extLst>
                  <a:ext uri="{FF2B5EF4-FFF2-40B4-BE49-F238E27FC236}">
                    <a16:creationId xmlns:a16="http://schemas.microsoft.com/office/drawing/2014/main" id="{EC76001B-09B9-4F64-B93E-69EFD7F1B9B6}"/>
                  </a:ext>
                </a:extLst>
              </p:cNvPr>
              <p:cNvSpPr/>
              <p:nvPr/>
            </p:nvSpPr>
            <p:spPr>
              <a:xfrm>
                <a:off x="6357810" y="3585972"/>
                <a:ext cx="1714" cy="1047"/>
              </a:xfrm>
              <a:custGeom>
                <a:avLst/>
                <a:gdLst>
                  <a:gd name="connsiteX0" fmla="*/ 1715 w 1714"/>
                  <a:gd name="connsiteY0" fmla="*/ 190 h 1047"/>
                  <a:gd name="connsiteX1" fmla="*/ 1524 w 1714"/>
                  <a:gd name="connsiteY1" fmla="*/ 0 h 1047"/>
                  <a:gd name="connsiteX2" fmla="*/ 0 w 1714"/>
                  <a:gd name="connsiteY2" fmla="*/ 857 h 1047"/>
                  <a:gd name="connsiteX3" fmla="*/ 190 w 1714"/>
                  <a:gd name="connsiteY3" fmla="*/ 1048 h 1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4" h="1047">
                    <a:moveTo>
                      <a:pt x="1715" y="190"/>
                    </a:moveTo>
                    <a:lnTo>
                      <a:pt x="1524" y="0"/>
                    </a:lnTo>
                    <a:lnTo>
                      <a:pt x="0" y="857"/>
                    </a:lnTo>
                    <a:lnTo>
                      <a:pt x="190" y="1048"/>
                    </a:lnTo>
                    <a:close/>
                  </a:path>
                </a:pathLst>
              </a:custGeom>
              <a:solidFill>
                <a:srgbClr val="0D8F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 729">
                <a:extLst>
                  <a:ext uri="{FF2B5EF4-FFF2-40B4-BE49-F238E27FC236}">
                    <a16:creationId xmlns:a16="http://schemas.microsoft.com/office/drawing/2014/main" id="{A6886CD4-E064-462B-ADF8-6A6840FBE0C8}"/>
                  </a:ext>
                </a:extLst>
              </p:cNvPr>
              <p:cNvSpPr/>
              <p:nvPr/>
            </p:nvSpPr>
            <p:spPr>
              <a:xfrm>
                <a:off x="6357810" y="3586829"/>
                <a:ext cx="190" cy="1904"/>
              </a:xfrm>
              <a:custGeom>
                <a:avLst/>
                <a:gdLst>
                  <a:gd name="connsiteX0" fmla="*/ 190 w 190"/>
                  <a:gd name="connsiteY0" fmla="*/ 190 h 1904"/>
                  <a:gd name="connsiteX1" fmla="*/ 0 w 190"/>
                  <a:gd name="connsiteY1" fmla="*/ 0 h 1904"/>
                  <a:gd name="connsiteX2" fmla="*/ 0 w 190"/>
                  <a:gd name="connsiteY2" fmla="*/ 1715 h 1904"/>
                  <a:gd name="connsiteX3" fmla="*/ 190 w 190"/>
                  <a:gd name="connsiteY3" fmla="*/ 1905 h 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" h="1904">
                    <a:moveTo>
                      <a:pt x="190" y="190"/>
                    </a:moveTo>
                    <a:lnTo>
                      <a:pt x="0" y="0"/>
                    </a:lnTo>
                    <a:lnTo>
                      <a:pt x="0" y="1715"/>
                    </a:lnTo>
                    <a:lnTo>
                      <a:pt x="190" y="1905"/>
                    </a:lnTo>
                    <a:close/>
                  </a:path>
                </a:pathLst>
              </a:custGeom>
              <a:solidFill>
                <a:srgbClr val="06779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 730">
                <a:extLst>
                  <a:ext uri="{FF2B5EF4-FFF2-40B4-BE49-F238E27FC236}">
                    <a16:creationId xmlns:a16="http://schemas.microsoft.com/office/drawing/2014/main" id="{1353DDAF-5497-48EA-85C1-B9C1156DA69E}"/>
                  </a:ext>
                </a:extLst>
              </p:cNvPr>
              <p:cNvSpPr/>
              <p:nvPr/>
            </p:nvSpPr>
            <p:spPr>
              <a:xfrm>
                <a:off x="6358000" y="3586162"/>
                <a:ext cx="1524" cy="2571"/>
              </a:xfrm>
              <a:custGeom>
                <a:avLst/>
                <a:gdLst>
                  <a:gd name="connsiteX0" fmla="*/ 0 w 1524"/>
                  <a:gd name="connsiteY0" fmla="*/ 2572 h 2571"/>
                  <a:gd name="connsiteX1" fmla="*/ 1524 w 1524"/>
                  <a:gd name="connsiteY1" fmla="*/ 1715 h 2571"/>
                  <a:gd name="connsiteX2" fmla="*/ 1524 w 1524"/>
                  <a:gd name="connsiteY2" fmla="*/ 0 h 2571"/>
                  <a:gd name="connsiteX3" fmla="*/ 0 w 1524"/>
                  <a:gd name="connsiteY3" fmla="*/ 857 h 2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" h="2571">
                    <a:moveTo>
                      <a:pt x="0" y="2572"/>
                    </a:moveTo>
                    <a:lnTo>
                      <a:pt x="1524" y="1715"/>
                    </a:lnTo>
                    <a:lnTo>
                      <a:pt x="1524" y="0"/>
                    </a:lnTo>
                    <a:lnTo>
                      <a:pt x="0" y="857"/>
                    </a:lnTo>
                    <a:close/>
                  </a:path>
                </a:pathLst>
              </a:custGeom>
              <a:solidFill>
                <a:srgbClr val="0D99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AA5278B0-80B5-476E-B2C6-E7FBC8CEFFA1}"/>
              </a:ext>
            </a:extLst>
          </p:cNvPr>
          <p:cNvGrpSpPr/>
          <p:nvPr/>
        </p:nvGrpSpPr>
        <p:grpSpPr>
          <a:xfrm>
            <a:off x="3004065" y="1968777"/>
            <a:ext cx="4752340" cy="1371069"/>
            <a:chOff x="3293269" y="1719642"/>
            <a:chExt cx="4752340" cy="1371069"/>
          </a:xfrm>
        </p:grpSpPr>
        <p:sp>
          <p:nvSpPr>
            <p:cNvPr id="118" name="Pfeil: nach rechts 117">
              <a:extLst>
                <a:ext uri="{FF2B5EF4-FFF2-40B4-BE49-F238E27FC236}">
                  <a16:creationId xmlns:a16="http://schemas.microsoft.com/office/drawing/2014/main" id="{C631E818-6F59-4742-94E5-6FEAAFDCAD44}"/>
                </a:ext>
              </a:extLst>
            </p:cNvPr>
            <p:cNvSpPr/>
            <p:nvPr/>
          </p:nvSpPr>
          <p:spPr>
            <a:xfrm>
              <a:off x="3293269" y="2306566"/>
              <a:ext cx="1752600" cy="22709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19" name="Gerader Verbinder 118">
              <a:extLst>
                <a:ext uri="{FF2B5EF4-FFF2-40B4-BE49-F238E27FC236}">
                  <a16:creationId xmlns:a16="http://schemas.microsoft.com/office/drawing/2014/main" id="{03687450-6999-4E35-A216-862BD559FF47}"/>
                </a:ext>
              </a:extLst>
            </p:cNvPr>
            <p:cNvCxnSpPr>
              <a:cxnSpLocks/>
            </p:cNvCxnSpPr>
            <p:nvPr/>
          </p:nvCxnSpPr>
          <p:spPr>
            <a:xfrm>
              <a:off x="5695989" y="1833845"/>
              <a:ext cx="721480" cy="83077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0" name="Gerader Verbinder 119">
              <a:extLst>
                <a:ext uri="{FF2B5EF4-FFF2-40B4-BE49-F238E27FC236}">
                  <a16:creationId xmlns:a16="http://schemas.microsoft.com/office/drawing/2014/main" id="{EDD68445-EB57-4D8C-BFAA-43B91FAAFFAC}"/>
                </a:ext>
              </a:extLst>
            </p:cNvPr>
            <p:cNvCxnSpPr>
              <a:cxnSpLocks/>
            </p:cNvCxnSpPr>
            <p:nvPr/>
          </p:nvCxnSpPr>
          <p:spPr>
            <a:xfrm>
              <a:off x="7324129" y="1719642"/>
              <a:ext cx="721480" cy="83077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1" name="Gerader Verbinder 120">
              <a:extLst>
                <a:ext uri="{FF2B5EF4-FFF2-40B4-BE49-F238E27FC236}">
                  <a16:creationId xmlns:a16="http://schemas.microsoft.com/office/drawing/2014/main" id="{CA7C8EBF-0BE3-4D1B-A327-B0131E884A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21866" y="1752015"/>
              <a:ext cx="681861" cy="726965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2" name="Gerader Verbinder 121">
              <a:extLst>
                <a:ext uri="{FF2B5EF4-FFF2-40B4-BE49-F238E27FC236}">
                  <a16:creationId xmlns:a16="http://schemas.microsoft.com/office/drawing/2014/main" id="{3DFBF0B7-B677-4886-A5D3-F4DC8BA557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08751" y="1823456"/>
              <a:ext cx="681861" cy="726965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09A59D3E-174E-4E1A-A5F7-7DAADCF65447}"/>
                </a:ext>
              </a:extLst>
            </p:cNvPr>
            <p:cNvSpPr txBox="1"/>
            <p:nvPr/>
          </p:nvSpPr>
          <p:spPr>
            <a:xfrm>
              <a:off x="5198269" y="2809434"/>
              <a:ext cx="2646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Altes Redaktionssystem</a:t>
              </a:r>
            </a:p>
          </p:txBody>
        </p:sp>
        <p:sp>
          <p:nvSpPr>
            <p:cNvPr id="124" name="Textfeld 123">
              <a:extLst>
                <a:ext uri="{FF2B5EF4-FFF2-40B4-BE49-F238E27FC236}">
                  <a16:creationId xmlns:a16="http://schemas.microsoft.com/office/drawing/2014/main" id="{35FD2E29-55A7-4669-8322-5F9FD5A77C6D}"/>
                </a:ext>
              </a:extLst>
            </p:cNvPr>
            <p:cNvSpPr txBox="1"/>
            <p:nvPr/>
          </p:nvSpPr>
          <p:spPr>
            <a:xfrm>
              <a:off x="7380024" y="2813712"/>
              <a:ext cx="565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VSM</a:t>
              </a:r>
            </a:p>
          </p:txBody>
        </p:sp>
      </p:grpSp>
      <p:pic>
        <p:nvPicPr>
          <p:cNvPr id="125" name="Grafik 124">
            <a:extLst>
              <a:ext uri="{FF2B5EF4-FFF2-40B4-BE49-F238E27FC236}">
                <a16:creationId xmlns:a16="http://schemas.microsoft.com/office/drawing/2014/main" id="{20495D69-53CF-49BB-A069-49EA56C4B5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1" y="3831071"/>
            <a:ext cx="534624" cy="360000"/>
          </a:xfrm>
          <a:prstGeom prst="rect">
            <a:avLst/>
          </a:prstGeom>
        </p:spPr>
      </p:pic>
      <p:grpSp>
        <p:nvGrpSpPr>
          <p:cNvPr id="126" name="Group 10">
            <a:extLst>
              <a:ext uri="{FF2B5EF4-FFF2-40B4-BE49-F238E27FC236}">
                <a16:creationId xmlns:a16="http://schemas.microsoft.com/office/drawing/2014/main" id="{F366D333-1CB3-42D9-9C03-76D731096856}"/>
              </a:ext>
            </a:extLst>
          </p:cNvPr>
          <p:cNvGrpSpPr>
            <a:grpSpLocks noChangeAspect="1"/>
          </p:cNvGrpSpPr>
          <p:nvPr/>
        </p:nvGrpSpPr>
        <p:grpSpPr>
          <a:xfrm>
            <a:off x="524044" y="4525226"/>
            <a:ext cx="423076" cy="540682"/>
            <a:chOff x="1823651" y="2886351"/>
            <a:chExt cx="654688" cy="836672"/>
          </a:xfrm>
        </p:grpSpPr>
        <p:sp>
          <p:nvSpPr>
            <p:cNvPr id="127" name="Graphic 4">
              <a:extLst>
                <a:ext uri="{FF2B5EF4-FFF2-40B4-BE49-F238E27FC236}">
                  <a16:creationId xmlns:a16="http://schemas.microsoft.com/office/drawing/2014/main" id="{2FFB05C1-F6E2-4DB2-97D4-FD8862E11479}"/>
                </a:ext>
              </a:extLst>
            </p:cNvPr>
            <p:cNvSpPr/>
            <p:nvPr/>
          </p:nvSpPr>
          <p:spPr>
            <a:xfrm>
              <a:off x="1823651" y="3342903"/>
              <a:ext cx="654688" cy="380120"/>
            </a:xfrm>
            <a:custGeom>
              <a:avLst/>
              <a:gdLst>
                <a:gd name="connsiteX0" fmla="*/ 38838 w 45481"/>
                <a:gd name="connsiteY0" fmla="*/ 3858 h 26289"/>
                <a:gd name="connsiteX1" fmla="*/ 38838 w 45481"/>
                <a:gd name="connsiteY1" fmla="*/ 22431 h 26289"/>
                <a:gd name="connsiteX2" fmla="*/ 6644 w 45481"/>
                <a:gd name="connsiteY2" fmla="*/ 22431 h 26289"/>
                <a:gd name="connsiteX3" fmla="*/ 6644 w 45481"/>
                <a:gd name="connsiteY3" fmla="*/ 3858 h 26289"/>
                <a:gd name="connsiteX4" fmla="*/ 38838 w 45481"/>
                <a:gd name="connsiteY4" fmla="*/ 3858 h 26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81" h="26289">
                  <a:moveTo>
                    <a:pt x="38838" y="3858"/>
                  </a:moveTo>
                  <a:cubicBezTo>
                    <a:pt x="47696" y="9001"/>
                    <a:pt x="47696" y="17288"/>
                    <a:pt x="38838" y="22431"/>
                  </a:cubicBezTo>
                  <a:cubicBezTo>
                    <a:pt x="29980" y="27575"/>
                    <a:pt x="15502" y="27575"/>
                    <a:pt x="6644" y="22431"/>
                  </a:cubicBezTo>
                  <a:cubicBezTo>
                    <a:pt x="-2215" y="17288"/>
                    <a:pt x="-2215" y="9001"/>
                    <a:pt x="6644" y="3858"/>
                  </a:cubicBezTo>
                  <a:cubicBezTo>
                    <a:pt x="15597" y="-1286"/>
                    <a:pt x="29980" y="-1286"/>
                    <a:pt x="38838" y="3858"/>
                  </a:cubicBez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Graphic 4">
              <a:extLst>
                <a:ext uri="{FF2B5EF4-FFF2-40B4-BE49-F238E27FC236}">
                  <a16:creationId xmlns:a16="http://schemas.microsoft.com/office/drawing/2014/main" id="{97E55F30-41AA-4110-9AF1-3D4340100DB2}"/>
                </a:ext>
              </a:extLst>
            </p:cNvPr>
            <p:cNvSpPr/>
            <p:nvPr/>
          </p:nvSpPr>
          <p:spPr>
            <a:xfrm>
              <a:off x="1881244" y="3376651"/>
              <a:ext cx="540897" cy="313665"/>
            </a:xfrm>
            <a:custGeom>
              <a:avLst/>
              <a:gdLst>
                <a:gd name="connsiteX0" fmla="*/ 32075 w 37576"/>
                <a:gd name="connsiteY0" fmla="*/ 3143 h 21693"/>
                <a:gd name="connsiteX1" fmla="*/ 32075 w 37576"/>
                <a:gd name="connsiteY1" fmla="*/ 18479 h 21693"/>
                <a:gd name="connsiteX2" fmla="*/ 5501 w 37576"/>
                <a:gd name="connsiteY2" fmla="*/ 18479 h 21693"/>
                <a:gd name="connsiteX3" fmla="*/ 5501 w 37576"/>
                <a:gd name="connsiteY3" fmla="*/ 3143 h 21693"/>
                <a:gd name="connsiteX4" fmla="*/ 32075 w 37576"/>
                <a:gd name="connsiteY4" fmla="*/ 3143 h 2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76" h="21693">
                  <a:moveTo>
                    <a:pt x="32075" y="3143"/>
                  </a:moveTo>
                  <a:cubicBezTo>
                    <a:pt x="39410" y="7334"/>
                    <a:pt x="39410" y="14288"/>
                    <a:pt x="32075" y="18479"/>
                  </a:cubicBezTo>
                  <a:cubicBezTo>
                    <a:pt x="24741" y="22765"/>
                    <a:pt x="12835" y="22765"/>
                    <a:pt x="5501" y="18479"/>
                  </a:cubicBezTo>
                  <a:cubicBezTo>
                    <a:pt x="-1834" y="14288"/>
                    <a:pt x="-1834" y="7334"/>
                    <a:pt x="5501" y="3143"/>
                  </a:cubicBezTo>
                  <a:cubicBezTo>
                    <a:pt x="12835" y="-1048"/>
                    <a:pt x="24741" y="-1048"/>
                    <a:pt x="32075" y="3143"/>
                  </a:cubicBezTo>
                  <a:close/>
                </a:path>
              </a:pathLst>
            </a:custGeom>
            <a:solidFill>
              <a:srgbClr val="E9E9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Graphic 4">
              <a:extLst>
                <a:ext uri="{FF2B5EF4-FFF2-40B4-BE49-F238E27FC236}">
                  <a16:creationId xmlns:a16="http://schemas.microsoft.com/office/drawing/2014/main" id="{3DE0D551-5433-4290-A7B0-ED8E03E5455D}"/>
                </a:ext>
              </a:extLst>
            </p:cNvPr>
            <p:cNvSpPr/>
            <p:nvPr/>
          </p:nvSpPr>
          <p:spPr>
            <a:xfrm>
              <a:off x="1937455" y="3409358"/>
              <a:ext cx="427092" cy="247210"/>
            </a:xfrm>
            <a:custGeom>
              <a:avLst/>
              <a:gdLst>
                <a:gd name="connsiteX0" fmla="*/ 25313 w 29670"/>
                <a:gd name="connsiteY0" fmla="*/ 2500 h 17097"/>
                <a:gd name="connsiteX1" fmla="*/ 25313 w 29670"/>
                <a:gd name="connsiteY1" fmla="*/ 14597 h 17097"/>
                <a:gd name="connsiteX2" fmla="*/ 4358 w 29670"/>
                <a:gd name="connsiteY2" fmla="*/ 14597 h 17097"/>
                <a:gd name="connsiteX3" fmla="*/ 4358 w 29670"/>
                <a:gd name="connsiteY3" fmla="*/ 2500 h 17097"/>
                <a:gd name="connsiteX4" fmla="*/ 25313 w 29670"/>
                <a:gd name="connsiteY4" fmla="*/ 2500 h 1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70" h="17097">
                  <a:moveTo>
                    <a:pt x="25313" y="2500"/>
                  </a:moveTo>
                  <a:cubicBezTo>
                    <a:pt x="31123" y="5834"/>
                    <a:pt x="31123" y="11263"/>
                    <a:pt x="25313" y="14597"/>
                  </a:cubicBezTo>
                  <a:cubicBezTo>
                    <a:pt x="19502" y="17931"/>
                    <a:pt x="10168" y="17931"/>
                    <a:pt x="4358" y="14597"/>
                  </a:cubicBezTo>
                  <a:cubicBezTo>
                    <a:pt x="-1453" y="11263"/>
                    <a:pt x="-1453" y="5834"/>
                    <a:pt x="4358" y="2500"/>
                  </a:cubicBezTo>
                  <a:cubicBezTo>
                    <a:pt x="10168" y="-833"/>
                    <a:pt x="19598" y="-833"/>
                    <a:pt x="25313" y="2500"/>
                  </a:cubicBezTo>
                  <a:close/>
                </a:path>
              </a:pathLst>
            </a:custGeom>
            <a:solidFill>
              <a:srgbClr val="DDDE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Graphic 4">
              <a:extLst>
                <a:ext uri="{FF2B5EF4-FFF2-40B4-BE49-F238E27FC236}">
                  <a16:creationId xmlns:a16="http://schemas.microsoft.com/office/drawing/2014/main" id="{64C3194C-371C-4D45-8D6D-41E8F7E59FCE}"/>
                </a:ext>
              </a:extLst>
            </p:cNvPr>
            <p:cNvSpPr/>
            <p:nvPr/>
          </p:nvSpPr>
          <p:spPr>
            <a:xfrm>
              <a:off x="1995049" y="3443091"/>
              <a:ext cx="313287" cy="180755"/>
            </a:xfrm>
            <a:custGeom>
              <a:avLst/>
              <a:gdLst>
                <a:gd name="connsiteX0" fmla="*/ 18550 w 21764"/>
                <a:gd name="connsiteY0" fmla="*/ 1786 h 12501"/>
                <a:gd name="connsiteX1" fmla="*/ 18550 w 21764"/>
                <a:gd name="connsiteY1" fmla="*/ 10644 h 12501"/>
                <a:gd name="connsiteX2" fmla="*/ 3215 w 21764"/>
                <a:gd name="connsiteY2" fmla="*/ 10644 h 12501"/>
                <a:gd name="connsiteX3" fmla="*/ 3215 w 21764"/>
                <a:gd name="connsiteY3" fmla="*/ 1786 h 12501"/>
                <a:gd name="connsiteX4" fmla="*/ 18550 w 21764"/>
                <a:gd name="connsiteY4" fmla="*/ 1786 h 12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64" h="12501">
                  <a:moveTo>
                    <a:pt x="18550" y="1786"/>
                  </a:moveTo>
                  <a:cubicBezTo>
                    <a:pt x="22836" y="4262"/>
                    <a:pt x="22836" y="8168"/>
                    <a:pt x="18550" y="10644"/>
                  </a:cubicBezTo>
                  <a:cubicBezTo>
                    <a:pt x="14359" y="13121"/>
                    <a:pt x="7406" y="13121"/>
                    <a:pt x="3215" y="10644"/>
                  </a:cubicBezTo>
                  <a:cubicBezTo>
                    <a:pt x="-1072" y="8168"/>
                    <a:pt x="-1072" y="4262"/>
                    <a:pt x="3215" y="1786"/>
                  </a:cubicBezTo>
                  <a:cubicBezTo>
                    <a:pt x="7406" y="-595"/>
                    <a:pt x="14264" y="-595"/>
                    <a:pt x="18550" y="1786"/>
                  </a:cubicBezTo>
                  <a:close/>
                </a:path>
              </a:pathLst>
            </a:custGeom>
            <a:solidFill>
              <a:srgbClr val="D1D2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Graphic 4">
              <a:extLst>
                <a:ext uri="{FF2B5EF4-FFF2-40B4-BE49-F238E27FC236}">
                  <a16:creationId xmlns:a16="http://schemas.microsoft.com/office/drawing/2014/main" id="{892B45E7-1D54-475F-A3B0-0566FF4BB03C}"/>
                </a:ext>
              </a:extLst>
            </p:cNvPr>
            <p:cNvSpPr/>
            <p:nvPr/>
          </p:nvSpPr>
          <p:spPr>
            <a:xfrm>
              <a:off x="1898719" y="2886351"/>
              <a:ext cx="438752" cy="582565"/>
            </a:xfrm>
            <a:custGeom>
              <a:avLst/>
              <a:gdLst>
                <a:gd name="connsiteX0" fmla="*/ 30480 w 30480"/>
                <a:gd name="connsiteY0" fmla="*/ 3905 h 40290"/>
                <a:gd name="connsiteX1" fmla="*/ 25336 w 30480"/>
                <a:gd name="connsiteY1" fmla="*/ 952 h 40290"/>
                <a:gd name="connsiteX2" fmla="*/ 24860 w 30480"/>
                <a:gd name="connsiteY2" fmla="*/ 667 h 40290"/>
                <a:gd name="connsiteX3" fmla="*/ 24289 w 30480"/>
                <a:gd name="connsiteY3" fmla="*/ 476 h 40290"/>
                <a:gd name="connsiteX4" fmla="*/ 23717 w 30480"/>
                <a:gd name="connsiteY4" fmla="*/ 286 h 40290"/>
                <a:gd name="connsiteX5" fmla="*/ 23146 w 30480"/>
                <a:gd name="connsiteY5" fmla="*/ 95 h 40290"/>
                <a:gd name="connsiteX6" fmla="*/ 22574 w 30480"/>
                <a:gd name="connsiteY6" fmla="*/ 0 h 40290"/>
                <a:gd name="connsiteX7" fmla="*/ 21908 w 30480"/>
                <a:gd name="connsiteY7" fmla="*/ 0 h 40290"/>
                <a:gd name="connsiteX8" fmla="*/ 21241 w 30480"/>
                <a:gd name="connsiteY8" fmla="*/ 0 h 40290"/>
                <a:gd name="connsiteX9" fmla="*/ 20669 w 30480"/>
                <a:gd name="connsiteY9" fmla="*/ 0 h 40290"/>
                <a:gd name="connsiteX10" fmla="*/ 19907 w 30480"/>
                <a:gd name="connsiteY10" fmla="*/ 95 h 40290"/>
                <a:gd name="connsiteX11" fmla="*/ 19241 w 30480"/>
                <a:gd name="connsiteY11" fmla="*/ 190 h 40290"/>
                <a:gd name="connsiteX12" fmla="*/ 18574 w 30480"/>
                <a:gd name="connsiteY12" fmla="*/ 381 h 40290"/>
                <a:gd name="connsiteX13" fmla="*/ 17812 w 30480"/>
                <a:gd name="connsiteY13" fmla="*/ 667 h 40290"/>
                <a:gd name="connsiteX14" fmla="*/ 17145 w 30480"/>
                <a:gd name="connsiteY14" fmla="*/ 857 h 40290"/>
                <a:gd name="connsiteX15" fmla="*/ 16383 w 30480"/>
                <a:gd name="connsiteY15" fmla="*/ 1238 h 40290"/>
                <a:gd name="connsiteX16" fmla="*/ 15621 w 30480"/>
                <a:gd name="connsiteY16" fmla="*/ 1619 h 40290"/>
                <a:gd name="connsiteX17" fmla="*/ 14859 w 30480"/>
                <a:gd name="connsiteY17" fmla="*/ 2000 h 40290"/>
                <a:gd name="connsiteX18" fmla="*/ 14097 w 30480"/>
                <a:gd name="connsiteY18" fmla="*/ 2476 h 40290"/>
                <a:gd name="connsiteX19" fmla="*/ 13335 w 30480"/>
                <a:gd name="connsiteY19" fmla="*/ 2953 h 40290"/>
                <a:gd name="connsiteX20" fmla="*/ 12573 w 30480"/>
                <a:gd name="connsiteY20" fmla="*/ 3524 h 40290"/>
                <a:gd name="connsiteX21" fmla="*/ 11906 w 30480"/>
                <a:gd name="connsiteY21" fmla="*/ 4096 h 40290"/>
                <a:gd name="connsiteX22" fmla="*/ 11144 w 30480"/>
                <a:gd name="connsiteY22" fmla="*/ 4667 h 40290"/>
                <a:gd name="connsiteX23" fmla="*/ 10478 w 30480"/>
                <a:gd name="connsiteY23" fmla="*/ 5334 h 40290"/>
                <a:gd name="connsiteX24" fmla="*/ 9716 w 30480"/>
                <a:gd name="connsiteY24" fmla="*/ 6001 h 40290"/>
                <a:gd name="connsiteX25" fmla="*/ 9049 w 30480"/>
                <a:gd name="connsiteY25" fmla="*/ 6667 h 40290"/>
                <a:gd name="connsiteX26" fmla="*/ 8382 w 30480"/>
                <a:gd name="connsiteY26" fmla="*/ 7429 h 40290"/>
                <a:gd name="connsiteX27" fmla="*/ 7810 w 30480"/>
                <a:gd name="connsiteY27" fmla="*/ 8192 h 40290"/>
                <a:gd name="connsiteX28" fmla="*/ 7144 w 30480"/>
                <a:gd name="connsiteY28" fmla="*/ 8953 h 40290"/>
                <a:gd name="connsiteX29" fmla="*/ 6572 w 30480"/>
                <a:gd name="connsiteY29" fmla="*/ 9715 h 40290"/>
                <a:gd name="connsiteX30" fmla="*/ 6001 w 30480"/>
                <a:gd name="connsiteY30" fmla="*/ 10477 h 40290"/>
                <a:gd name="connsiteX31" fmla="*/ 5429 w 30480"/>
                <a:gd name="connsiteY31" fmla="*/ 11335 h 40290"/>
                <a:gd name="connsiteX32" fmla="*/ 4858 w 30480"/>
                <a:gd name="connsiteY32" fmla="*/ 12192 h 40290"/>
                <a:gd name="connsiteX33" fmla="*/ 4382 w 30480"/>
                <a:gd name="connsiteY33" fmla="*/ 13049 h 40290"/>
                <a:gd name="connsiteX34" fmla="*/ 3905 w 30480"/>
                <a:gd name="connsiteY34" fmla="*/ 13906 h 40290"/>
                <a:gd name="connsiteX35" fmla="*/ 3429 w 30480"/>
                <a:gd name="connsiteY35" fmla="*/ 14859 h 40290"/>
                <a:gd name="connsiteX36" fmla="*/ 2953 w 30480"/>
                <a:gd name="connsiteY36" fmla="*/ 15716 h 40290"/>
                <a:gd name="connsiteX37" fmla="*/ 2572 w 30480"/>
                <a:gd name="connsiteY37" fmla="*/ 16669 h 40290"/>
                <a:gd name="connsiteX38" fmla="*/ 2191 w 30480"/>
                <a:gd name="connsiteY38" fmla="*/ 17526 h 40290"/>
                <a:gd name="connsiteX39" fmla="*/ 1810 w 30480"/>
                <a:gd name="connsiteY39" fmla="*/ 18478 h 40290"/>
                <a:gd name="connsiteX40" fmla="*/ 1524 w 30480"/>
                <a:gd name="connsiteY40" fmla="*/ 19431 h 40290"/>
                <a:gd name="connsiteX41" fmla="*/ 1143 w 30480"/>
                <a:gd name="connsiteY41" fmla="*/ 20383 h 40290"/>
                <a:gd name="connsiteX42" fmla="*/ 953 w 30480"/>
                <a:gd name="connsiteY42" fmla="*/ 21241 h 40290"/>
                <a:gd name="connsiteX43" fmla="*/ 667 w 30480"/>
                <a:gd name="connsiteY43" fmla="*/ 22193 h 40290"/>
                <a:gd name="connsiteX44" fmla="*/ 476 w 30480"/>
                <a:gd name="connsiteY44" fmla="*/ 23146 h 40290"/>
                <a:gd name="connsiteX45" fmla="*/ 286 w 30480"/>
                <a:gd name="connsiteY45" fmla="*/ 24098 h 40290"/>
                <a:gd name="connsiteX46" fmla="*/ 191 w 30480"/>
                <a:gd name="connsiteY46" fmla="*/ 24955 h 40290"/>
                <a:gd name="connsiteX47" fmla="*/ 95 w 30480"/>
                <a:gd name="connsiteY47" fmla="*/ 25908 h 40290"/>
                <a:gd name="connsiteX48" fmla="*/ 0 w 30480"/>
                <a:gd name="connsiteY48" fmla="*/ 26765 h 40290"/>
                <a:gd name="connsiteX49" fmla="*/ 0 w 30480"/>
                <a:gd name="connsiteY49" fmla="*/ 27718 h 40290"/>
                <a:gd name="connsiteX50" fmla="*/ 0 w 30480"/>
                <a:gd name="connsiteY50" fmla="*/ 28575 h 40290"/>
                <a:gd name="connsiteX51" fmla="*/ 95 w 30480"/>
                <a:gd name="connsiteY51" fmla="*/ 29432 h 40290"/>
                <a:gd name="connsiteX52" fmla="*/ 191 w 30480"/>
                <a:gd name="connsiteY52" fmla="*/ 30194 h 40290"/>
                <a:gd name="connsiteX53" fmla="*/ 286 w 30480"/>
                <a:gd name="connsiteY53" fmla="*/ 30956 h 40290"/>
                <a:gd name="connsiteX54" fmla="*/ 476 w 30480"/>
                <a:gd name="connsiteY54" fmla="*/ 31718 h 40290"/>
                <a:gd name="connsiteX55" fmla="*/ 667 w 30480"/>
                <a:gd name="connsiteY55" fmla="*/ 32385 h 40290"/>
                <a:gd name="connsiteX56" fmla="*/ 953 w 30480"/>
                <a:gd name="connsiteY56" fmla="*/ 33052 h 40290"/>
                <a:gd name="connsiteX57" fmla="*/ 1143 w 30480"/>
                <a:gd name="connsiteY57" fmla="*/ 33719 h 40290"/>
                <a:gd name="connsiteX58" fmla="*/ 1524 w 30480"/>
                <a:gd name="connsiteY58" fmla="*/ 34290 h 40290"/>
                <a:gd name="connsiteX59" fmla="*/ 1810 w 30480"/>
                <a:gd name="connsiteY59" fmla="*/ 34766 h 40290"/>
                <a:gd name="connsiteX60" fmla="*/ 2191 w 30480"/>
                <a:gd name="connsiteY60" fmla="*/ 35338 h 40290"/>
                <a:gd name="connsiteX61" fmla="*/ 2572 w 30480"/>
                <a:gd name="connsiteY61" fmla="*/ 35814 h 40290"/>
                <a:gd name="connsiteX62" fmla="*/ 2953 w 30480"/>
                <a:gd name="connsiteY62" fmla="*/ 36195 h 40290"/>
                <a:gd name="connsiteX63" fmla="*/ 3429 w 30480"/>
                <a:gd name="connsiteY63" fmla="*/ 36576 h 40290"/>
                <a:gd name="connsiteX64" fmla="*/ 3905 w 30480"/>
                <a:gd name="connsiteY64" fmla="*/ 36957 h 40290"/>
                <a:gd name="connsiteX65" fmla="*/ 4382 w 30480"/>
                <a:gd name="connsiteY65" fmla="*/ 37243 h 40290"/>
                <a:gd name="connsiteX66" fmla="*/ 9525 w 30480"/>
                <a:gd name="connsiteY66" fmla="*/ 40291 h 40290"/>
                <a:gd name="connsiteX67" fmla="*/ 9049 w 30480"/>
                <a:gd name="connsiteY67" fmla="*/ 39910 h 40290"/>
                <a:gd name="connsiteX68" fmla="*/ 8573 w 30480"/>
                <a:gd name="connsiteY68" fmla="*/ 39624 h 40290"/>
                <a:gd name="connsiteX69" fmla="*/ 8096 w 30480"/>
                <a:gd name="connsiteY69" fmla="*/ 39243 h 40290"/>
                <a:gd name="connsiteX70" fmla="*/ 7715 w 30480"/>
                <a:gd name="connsiteY70" fmla="*/ 38767 h 40290"/>
                <a:gd name="connsiteX71" fmla="*/ 7334 w 30480"/>
                <a:gd name="connsiteY71" fmla="*/ 38290 h 40290"/>
                <a:gd name="connsiteX72" fmla="*/ 6953 w 30480"/>
                <a:gd name="connsiteY72" fmla="*/ 37814 h 40290"/>
                <a:gd name="connsiteX73" fmla="*/ 6668 w 30480"/>
                <a:gd name="connsiteY73" fmla="*/ 37243 h 40290"/>
                <a:gd name="connsiteX74" fmla="*/ 6382 w 30480"/>
                <a:gd name="connsiteY74" fmla="*/ 36671 h 40290"/>
                <a:gd name="connsiteX75" fmla="*/ 6096 w 30480"/>
                <a:gd name="connsiteY75" fmla="*/ 36004 h 40290"/>
                <a:gd name="connsiteX76" fmla="*/ 5810 w 30480"/>
                <a:gd name="connsiteY76" fmla="*/ 35338 h 40290"/>
                <a:gd name="connsiteX77" fmla="*/ 5620 w 30480"/>
                <a:gd name="connsiteY77" fmla="*/ 34671 h 40290"/>
                <a:gd name="connsiteX78" fmla="*/ 5525 w 30480"/>
                <a:gd name="connsiteY78" fmla="*/ 33909 h 40290"/>
                <a:gd name="connsiteX79" fmla="*/ 5334 w 30480"/>
                <a:gd name="connsiteY79" fmla="*/ 33147 h 40290"/>
                <a:gd name="connsiteX80" fmla="*/ 5239 w 30480"/>
                <a:gd name="connsiteY80" fmla="*/ 32385 h 40290"/>
                <a:gd name="connsiteX81" fmla="*/ 5239 w 30480"/>
                <a:gd name="connsiteY81" fmla="*/ 31528 h 40290"/>
                <a:gd name="connsiteX82" fmla="*/ 5144 w 30480"/>
                <a:gd name="connsiteY82" fmla="*/ 30670 h 40290"/>
                <a:gd name="connsiteX83" fmla="*/ 5239 w 30480"/>
                <a:gd name="connsiteY83" fmla="*/ 29718 h 40290"/>
                <a:gd name="connsiteX84" fmla="*/ 5239 w 30480"/>
                <a:gd name="connsiteY84" fmla="*/ 28861 h 40290"/>
                <a:gd name="connsiteX85" fmla="*/ 5334 w 30480"/>
                <a:gd name="connsiteY85" fmla="*/ 27908 h 40290"/>
                <a:gd name="connsiteX86" fmla="*/ 5525 w 30480"/>
                <a:gd name="connsiteY86" fmla="*/ 27051 h 40290"/>
                <a:gd name="connsiteX87" fmla="*/ 5620 w 30480"/>
                <a:gd name="connsiteY87" fmla="*/ 26098 h 40290"/>
                <a:gd name="connsiteX88" fmla="*/ 5810 w 30480"/>
                <a:gd name="connsiteY88" fmla="*/ 25146 h 40290"/>
                <a:gd name="connsiteX89" fmla="*/ 6096 w 30480"/>
                <a:gd name="connsiteY89" fmla="*/ 24289 h 40290"/>
                <a:gd name="connsiteX90" fmla="*/ 6382 w 30480"/>
                <a:gd name="connsiteY90" fmla="*/ 23336 h 40290"/>
                <a:gd name="connsiteX91" fmla="*/ 6668 w 30480"/>
                <a:gd name="connsiteY91" fmla="*/ 22384 h 40290"/>
                <a:gd name="connsiteX92" fmla="*/ 6953 w 30480"/>
                <a:gd name="connsiteY92" fmla="*/ 21431 h 40290"/>
                <a:gd name="connsiteX93" fmla="*/ 7334 w 30480"/>
                <a:gd name="connsiteY93" fmla="*/ 20574 h 40290"/>
                <a:gd name="connsiteX94" fmla="*/ 7715 w 30480"/>
                <a:gd name="connsiteY94" fmla="*/ 19621 h 40290"/>
                <a:gd name="connsiteX95" fmla="*/ 8096 w 30480"/>
                <a:gd name="connsiteY95" fmla="*/ 18669 h 40290"/>
                <a:gd name="connsiteX96" fmla="*/ 8573 w 30480"/>
                <a:gd name="connsiteY96" fmla="*/ 17812 h 40290"/>
                <a:gd name="connsiteX97" fmla="*/ 9049 w 30480"/>
                <a:gd name="connsiteY97" fmla="*/ 16954 h 40290"/>
                <a:gd name="connsiteX98" fmla="*/ 9525 w 30480"/>
                <a:gd name="connsiteY98" fmla="*/ 16002 h 40290"/>
                <a:gd name="connsiteX99" fmla="*/ 10001 w 30480"/>
                <a:gd name="connsiteY99" fmla="*/ 15145 h 40290"/>
                <a:gd name="connsiteX100" fmla="*/ 10573 w 30480"/>
                <a:gd name="connsiteY100" fmla="*/ 14288 h 40290"/>
                <a:gd name="connsiteX101" fmla="*/ 11144 w 30480"/>
                <a:gd name="connsiteY101" fmla="*/ 13525 h 40290"/>
                <a:gd name="connsiteX102" fmla="*/ 11716 w 30480"/>
                <a:gd name="connsiteY102" fmla="*/ 12668 h 40290"/>
                <a:gd name="connsiteX103" fmla="*/ 12287 w 30480"/>
                <a:gd name="connsiteY103" fmla="*/ 11906 h 40290"/>
                <a:gd name="connsiteX104" fmla="*/ 12954 w 30480"/>
                <a:gd name="connsiteY104" fmla="*/ 11144 h 40290"/>
                <a:gd name="connsiteX105" fmla="*/ 13621 w 30480"/>
                <a:gd name="connsiteY105" fmla="*/ 10382 h 40290"/>
                <a:gd name="connsiteX106" fmla="*/ 14192 w 30480"/>
                <a:gd name="connsiteY106" fmla="*/ 9620 h 40290"/>
                <a:gd name="connsiteX107" fmla="*/ 14859 w 30480"/>
                <a:gd name="connsiteY107" fmla="*/ 8953 h 40290"/>
                <a:gd name="connsiteX108" fmla="*/ 15621 w 30480"/>
                <a:gd name="connsiteY108" fmla="*/ 8287 h 40290"/>
                <a:gd name="connsiteX109" fmla="*/ 16288 w 30480"/>
                <a:gd name="connsiteY109" fmla="*/ 7620 h 40290"/>
                <a:gd name="connsiteX110" fmla="*/ 17050 w 30480"/>
                <a:gd name="connsiteY110" fmla="*/ 7048 h 40290"/>
                <a:gd name="connsiteX111" fmla="*/ 17717 w 30480"/>
                <a:gd name="connsiteY111" fmla="*/ 6477 h 40290"/>
                <a:gd name="connsiteX112" fmla="*/ 18479 w 30480"/>
                <a:gd name="connsiteY112" fmla="*/ 5905 h 40290"/>
                <a:gd name="connsiteX113" fmla="*/ 19241 w 30480"/>
                <a:gd name="connsiteY113" fmla="*/ 5429 h 40290"/>
                <a:gd name="connsiteX114" fmla="*/ 20003 w 30480"/>
                <a:gd name="connsiteY114" fmla="*/ 4953 h 40290"/>
                <a:gd name="connsiteX115" fmla="*/ 20765 w 30480"/>
                <a:gd name="connsiteY115" fmla="*/ 4572 h 40290"/>
                <a:gd name="connsiteX116" fmla="*/ 21527 w 30480"/>
                <a:gd name="connsiteY116" fmla="*/ 4191 h 40290"/>
                <a:gd name="connsiteX117" fmla="*/ 22289 w 30480"/>
                <a:gd name="connsiteY117" fmla="*/ 3905 h 40290"/>
                <a:gd name="connsiteX118" fmla="*/ 22955 w 30480"/>
                <a:gd name="connsiteY118" fmla="*/ 3619 h 40290"/>
                <a:gd name="connsiteX119" fmla="*/ 23717 w 30480"/>
                <a:gd name="connsiteY119" fmla="*/ 3334 h 40290"/>
                <a:gd name="connsiteX120" fmla="*/ 24384 w 30480"/>
                <a:gd name="connsiteY120" fmla="*/ 3238 h 40290"/>
                <a:gd name="connsiteX121" fmla="*/ 25146 w 30480"/>
                <a:gd name="connsiteY121" fmla="*/ 3048 h 40290"/>
                <a:gd name="connsiteX122" fmla="*/ 25813 w 30480"/>
                <a:gd name="connsiteY122" fmla="*/ 2953 h 40290"/>
                <a:gd name="connsiteX123" fmla="*/ 26480 w 30480"/>
                <a:gd name="connsiteY123" fmla="*/ 2953 h 40290"/>
                <a:gd name="connsiteX124" fmla="*/ 27051 w 30480"/>
                <a:gd name="connsiteY124" fmla="*/ 2953 h 40290"/>
                <a:gd name="connsiteX125" fmla="*/ 27718 w 30480"/>
                <a:gd name="connsiteY125" fmla="*/ 3048 h 40290"/>
                <a:gd name="connsiteX126" fmla="*/ 28289 w 30480"/>
                <a:gd name="connsiteY126" fmla="*/ 3143 h 40290"/>
                <a:gd name="connsiteX127" fmla="*/ 28861 w 30480"/>
                <a:gd name="connsiteY127" fmla="*/ 3238 h 40290"/>
                <a:gd name="connsiteX128" fmla="*/ 29432 w 30480"/>
                <a:gd name="connsiteY128" fmla="*/ 3429 h 40290"/>
                <a:gd name="connsiteX129" fmla="*/ 30004 w 30480"/>
                <a:gd name="connsiteY129" fmla="*/ 3619 h 40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30480" h="40290">
                  <a:moveTo>
                    <a:pt x="30480" y="3905"/>
                  </a:moveTo>
                  <a:lnTo>
                    <a:pt x="25336" y="952"/>
                  </a:lnTo>
                  <a:lnTo>
                    <a:pt x="24860" y="667"/>
                  </a:lnTo>
                  <a:lnTo>
                    <a:pt x="24289" y="476"/>
                  </a:lnTo>
                  <a:lnTo>
                    <a:pt x="23717" y="286"/>
                  </a:lnTo>
                  <a:lnTo>
                    <a:pt x="23146" y="95"/>
                  </a:lnTo>
                  <a:lnTo>
                    <a:pt x="22574" y="0"/>
                  </a:lnTo>
                  <a:lnTo>
                    <a:pt x="21908" y="0"/>
                  </a:lnTo>
                  <a:lnTo>
                    <a:pt x="21241" y="0"/>
                  </a:lnTo>
                  <a:lnTo>
                    <a:pt x="20669" y="0"/>
                  </a:lnTo>
                  <a:lnTo>
                    <a:pt x="19907" y="95"/>
                  </a:lnTo>
                  <a:lnTo>
                    <a:pt x="19241" y="190"/>
                  </a:lnTo>
                  <a:lnTo>
                    <a:pt x="18574" y="381"/>
                  </a:lnTo>
                  <a:lnTo>
                    <a:pt x="17812" y="667"/>
                  </a:lnTo>
                  <a:lnTo>
                    <a:pt x="17145" y="857"/>
                  </a:lnTo>
                  <a:lnTo>
                    <a:pt x="16383" y="1238"/>
                  </a:lnTo>
                  <a:lnTo>
                    <a:pt x="15621" y="1619"/>
                  </a:lnTo>
                  <a:lnTo>
                    <a:pt x="14859" y="2000"/>
                  </a:lnTo>
                  <a:lnTo>
                    <a:pt x="14097" y="2476"/>
                  </a:lnTo>
                  <a:lnTo>
                    <a:pt x="13335" y="2953"/>
                  </a:lnTo>
                  <a:lnTo>
                    <a:pt x="12573" y="3524"/>
                  </a:lnTo>
                  <a:lnTo>
                    <a:pt x="11906" y="4096"/>
                  </a:lnTo>
                  <a:lnTo>
                    <a:pt x="11144" y="4667"/>
                  </a:lnTo>
                  <a:lnTo>
                    <a:pt x="10478" y="5334"/>
                  </a:lnTo>
                  <a:lnTo>
                    <a:pt x="9716" y="6001"/>
                  </a:lnTo>
                  <a:lnTo>
                    <a:pt x="9049" y="6667"/>
                  </a:lnTo>
                  <a:lnTo>
                    <a:pt x="8382" y="7429"/>
                  </a:lnTo>
                  <a:lnTo>
                    <a:pt x="7810" y="8192"/>
                  </a:lnTo>
                  <a:lnTo>
                    <a:pt x="7144" y="8953"/>
                  </a:lnTo>
                  <a:lnTo>
                    <a:pt x="6572" y="9715"/>
                  </a:lnTo>
                  <a:lnTo>
                    <a:pt x="6001" y="10477"/>
                  </a:lnTo>
                  <a:lnTo>
                    <a:pt x="5429" y="11335"/>
                  </a:lnTo>
                  <a:lnTo>
                    <a:pt x="4858" y="12192"/>
                  </a:lnTo>
                  <a:lnTo>
                    <a:pt x="4382" y="13049"/>
                  </a:lnTo>
                  <a:lnTo>
                    <a:pt x="3905" y="13906"/>
                  </a:lnTo>
                  <a:lnTo>
                    <a:pt x="3429" y="14859"/>
                  </a:lnTo>
                  <a:lnTo>
                    <a:pt x="2953" y="15716"/>
                  </a:lnTo>
                  <a:lnTo>
                    <a:pt x="2572" y="16669"/>
                  </a:lnTo>
                  <a:lnTo>
                    <a:pt x="2191" y="17526"/>
                  </a:lnTo>
                  <a:lnTo>
                    <a:pt x="1810" y="18478"/>
                  </a:lnTo>
                  <a:lnTo>
                    <a:pt x="1524" y="19431"/>
                  </a:lnTo>
                  <a:lnTo>
                    <a:pt x="1143" y="20383"/>
                  </a:lnTo>
                  <a:lnTo>
                    <a:pt x="953" y="21241"/>
                  </a:lnTo>
                  <a:lnTo>
                    <a:pt x="667" y="22193"/>
                  </a:lnTo>
                  <a:lnTo>
                    <a:pt x="476" y="23146"/>
                  </a:lnTo>
                  <a:lnTo>
                    <a:pt x="286" y="24098"/>
                  </a:lnTo>
                  <a:lnTo>
                    <a:pt x="191" y="24955"/>
                  </a:lnTo>
                  <a:lnTo>
                    <a:pt x="95" y="25908"/>
                  </a:lnTo>
                  <a:lnTo>
                    <a:pt x="0" y="26765"/>
                  </a:lnTo>
                  <a:lnTo>
                    <a:pt x="0" y="27718"/>
                  </a:lnTo>
                  <a:lnTo>
                    <a:pt x="0" y="28575"/>
                  </a:lnTo>
                  <a:lnTo>
                    <a:pt x="95" y="29432"/>
                  </a:lnTo>
                  <a:lnTo>
                    <a:pt x="191" y="30194"/>
                  </a:lnTo>
                  <a:lnTo>
                    <a:pt x="286" y="30956"/>
                  </a:lnTo>
                  <a:lnTo>
                    <a:pt x="476" y="31718"/>
                  </a:lnTo>
                  <a:lnTo>
                    <a:pt x="667" y="32385"/>
                  </a:lnTo>
                  <a:lnTo>
                    <a:pt x="953" y="33052"/>
                  </a:lnTo>
                  <a:lnTo>
                    <a:pt x="1143" y="33719"/>
                  </a:lnTo>
                  <a:lnTo>
                    <a:pt x="1524" y="34290"/>
                  </a:lnTo>
                  <a:lnTo>
                    <a:pt x="1810" y="34766"/>
                  </a:lnTo>
                  <a:lnTo>
                    <a:pt x="2191" y="35338"/>
                  </a:lnTo>
                  <a:lnTo>
                    <a:pt x="2572" y="35814"/>
                  </a:lnTo>
                  <a:lnTo>
                    <a:pt x="2953" y="36195"/>
                  </a:lnTo>
                  <a:lnTo>
                    <a:pt x="3429" y="36576"/>
                  </a:lnTo>
                  <a:lnTo>
                    <a:pt x="3905" y="36957"/>
                  </a:lnTo>
                  <a:lnTo>
                    <a:pt x="4382" y="37243"/>
                  </a:lnTo>
                  <a:lnTo>
                    <a:pt x="9525" y="40291"/>
                  </a:lnTo>
                  <a:lnTo>
                    <a:pt x="9049" y="39910"/>
                  </a:lnTo>
                  <a:lnTo>
                    <a:pt x="8573" y="39624"/>
                  </a:lnTo>
                  <a:lnTo>
                    <a:pt x="8096" y="39243"/>
                  </a:lnTo>
                  <a:lnTo>
                    <a:pt x="7715" y="38767"/>
                  </a:lnTo>
                  <a:lnTo>
                    <a:pt x="7334" y="38290"/>
                  </a:lnTo>
                  <a:lnTo>
                    <a:pt x="6953" y="37814"/>
                  </a:lnTo>
                  <a:lnTo>
                    <a:pt x="6668" y="37243"/>
                  </a:lnTo>
                  <a:lnTo>
                    <a:pt x="6382" y="36671"/>
                  </a:lnTo>
                  <a:lnTo>
                    <a:pt x="6096" y="36004"/>
                  </a:lnTo>
                  <a:lnTo>
                    <a:pt x="5810" y="35338"/>
                  </a:lnTo>
                  <a:lnTo>
                    <a:pt x="5620" y="34671"/>
                  </a:lnTo>
                  <a:lnTo>
                    <a:pt x="5525" y="33909"/>
                  </a:lnTo>
                  <a:lnTo>
                    <a:pt x="5334" y="33147"/>
                  </a:lnTo>
                  <a:lnTo>
                    <a:pt x="5239" y="32385"/>
                  </a:lnTo>
                  <a:lnTo>
                    <a:pt x="5239" y="31528"/>
                  </a:lnTo>
                  <a:lnTo>
                    <a:pt x="5144" y="30670"/>
                  </a:lnTo>
                  <a:lnTo>
                    <a:pt x="5239" y="29718"/>
                  </a:lnTo>
                  <a:lnTo>
                    <a:pt x="5239" y="28861"/>
                  </a:lnTo>
                  <a:lnTo>
                    <a:pt x="5334" y="27908"/>
                  </a:lnTo>
                  <a:lnTo>
                    <a:pt x="5525" y="27051"/>
                  </a:lnTo>
                  <a:lnTo>
                    <a:pt x="5620" y="26098"/>
                  </a:lnTo>
                  <a:lnTo>
                    <a:pt x="5810" y="25146"/>
                  </a:lnTo>
                  <a:lnTo>
                    <a:pt x="6096" y="24289"/>
                  </a:lnTo>
                  <a:lnTo>
                    <a:pt x="6382" y="23336"/>
                  </a:lnTo>
                  <a:lnTo>
                    <a:pt x="6668" y="22384"/>
                  </a:lnTo>
                  <a:lnTo>
                    <a:pt x="6953" y="21431"/>
                  </a:lnTo>
                  <a:lnTo>
                    <a:pt x="7334" y="20574"/>
                  </a:lnTo>
                  <a:lnTo>
                    <a:pt x="7715" y="19621"/>
                  </a:lnTo>
                  <a:lnTo>
                    <a:pt x="8096" y="18669"/>
                  </a:lnTo>
                  <a:lnTo>
                    <a:pt x="8573" y="17812"/>
                  </a:lnTo>
                  <a:lnTo>
                    <a:pt x="9049" y="16954"/>
                  </a:lnTo>
                  <a:lnTo>
                    <a:pt x="9525" y="16002"/>
                  </a:lnTo>
                  <a:lnTo>
                    <a:pt x="10001" y="15145"/>
                  </a:lnTo>
                  <a:lnTo>
                    <a:pt x="10573" y="14288"/>
                  </a:lnTo>
                  <a:lnTo>
                    <a:pt x="11144" y="13525"/>
                  </a:lnTo>
                  <a:lnTo>
                    <a:pt x="11716" y="12668"/>
                  </a:lnTo>
                  <a:lnTo>
                    <a:pt x="12287" y="11906"/>
                  </a:lnTo>
                  <a:lnTo>
                    <a:pt x="12954" y="11144"/>
                  </a:lnTo>
                  <a:lnTo>
                    <a:pt x="13621" y="10382"/>
                  </a:lnTo>
                  <a:lnTo>
                    <a:pt x="14192" y="9620"/>
                  </a:lnTo>
                  <a:lnTo>
                    <a:pt x="14859" y="8953"/>
                  </a:lnTo>
                  <a:lnTo>
                    <a:pt x="15621" y="8287"/>
                  </a:lnTo>
                  <a:lnTo>
                    <a:pt x="16288" y="7620"/>
                  </a:lnTo>
                  <a:lnTo>
                    <a:pt x="17050" y="7048"/>
                  </a:lnTo>
                  <a:lnTo>
                    <a:pt x="17717" y="6477"/>
                  </a:lnTo>
                  <a:lnTo>
                    <a:pt x="18479" y="5905"/>
                  </a:lnTo>
                  <a:lnTo>
                    <a:pt x="19241" y="5429"/>
                  </a:lnTo>
                  <a:lnTo>
                    <a:pt x="20003" y="4953"/>
                  </a:lnTo>
                  <a:lnTo>
                    <a:pt x="20765" y="4572"/>
                  </a:lnTo>
                  <a:lnTo>
                    <a:pt x="21527" y="4191"/>
                  </a:lnTo>
                  <a:lnTo>
                    <a:pt x="22289" y="3905"/>
                  </a:lnTo>
                  <a:lnTo>
                    <a:pt x="22955" y="3619"/>
                  </a:lnTo>
                  <a:lnTo>
                    <a:pt x="23717" y="3334"/>
                  </a:lnTo>
                  <a:lnTo>
                    <a:pt x="24384" y="3238"/>
                  </a:lnTo>
                  <a:lnTo>
                    <a:pt x="25146" y="3048"/>
                  </a:lnTo>
                  <a:lnTo>
                    <a:pt x="25813" y="2953"/>
                  </a:lnTo>
                  <a:lnTo>
                    <a:pt x="26480" y="2953"/>
                  </a:lnTo>
                  <a:lnTo>
                    <a:pt x="27051" y="2953"/>
                  </a:lnTo>
                  <a:lnTo>
                    <a:pt x="27718" y="3048"/>
                  </a:lnTo>
                  <a:lnTo>
                    <a:pt x="28289" y="3143"/>
                  </a:lnTo>
                  <a:lnTo>
                    <a:pt x="28861" y="3238"/>
                  </a:lnTo>
                  <a:lnTo>
                    <a:pt x="29432" y="3429"/>
                  </a:lnTo>
                  <a:lnTo>
                    <a:pt x="30004" y="3619"/>
                  </a:lnTo>
                  <a:close/>
                </a:path>
              </a:pathLst>
            </a:custGeom>
            <a:solidFill>
              <a:srgbClr val="F0B1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Graphic 4">
              <a:extLst>
                <a:ext uri="{FF2B5EF4-FFF2-40B4-BE49-F238E27FC236}">
                  <a16:creationId xmlns:a16="http://schemas.microsoft.com/office/drawing/2014/main" id="{7AA44350-F220-4D89-AAC0-80F5AD2D2E6D}"/>
                </a:ext>
              </a:extLst>
            </p:cNvPr>
            <p:cNvSpPr/>
            <p:nvPr/>
          </p:nvSpPr>
          <p:spPr>
            <a:xfrm>
              <a:off x="1972766" y="2928919"/>
              <a:ext cx="427769" cy="554239"/>
            </a:xfrm>
            <a:custGeom>
              <a:avLst/>
              <a:gdLst>
                <a:gd name="connsiteX0" fmla="*/ 14859 w 29717"/>
                <a:gd name="connsiteY0" fmla="*/ 2008 h 38331"/>
                <a:gd name="connsiteX1" fmla="*/ 0 w 29717"/>
                <a:gd name="connsiteY1" fmla="*/ 27726 h 38331"/>
                <a:gd name="connsiteX2" fmla="*/ 14859 w 29717"/>
                <a:gd name="connsiteY2" fmla="*/ 36298 h 38331"/>
                <a:gd name="connsiteX3" fmla="*/ 29718 w 29717"/>
                <a:gd name="connsiteY3" fmla="*/ 10581 h 38331"/>
                <a:gd name="connsiteX4" fmla="*/ 14859 w 29717"/>
                <a:gd name="connsiteY4" fmla="*/ 2008 h 38331"/>
                <a:gd name="connsiteX5" fmla="*/ 14859 w 29717"/>
                <a:gd name="connsiteY5" fmla="*/ 2008 h 38331"/>
                <a:gd name="connsiteX6" fmla="*/ 14859 w 29717"/>
                <a:gd name="connsiteY6" fmla="*/ 33822 h 38331"/>
                <a:gd name="connsiteX7" fmla="*/ 5905 w 29717"/>
                <a:gd name="connsiteY7" fmla="*/ 34679 h 38331"/>
                <a:gd name="connsiteX8" fmla="*/ 2191 w 29717"/>
                <a:gd name="connsiteY8" fmla="*/ 26488 h 38331"/>
                <a:gd name="connsiteX9" fmla="*/ 5905 w 29717"/>
                <a:gd name="connsiteY9" fmla="*/ 14010 h 38331"/>
                <a:gd name="connsiteX10" fmla="*/ 14859 w 29717"/>
                <a:gd name="connsiteY10" fmla="*/ 4580 h 38331"/>
                <a:gd name="connsiteX11" fmla="*/ 23813 w 29717"/>
                <a:gd name="connsiteY11" fmla="*/ 3723 h 38331"/>
                <a:gd name="connsiteX12" fmla="*/ 27527 w 29717"/>
                <a:gd name="connsiteY12" fmla="*/ 11914 h 38331"/>
                <a:gd name="connsiteX13" fmla="*/ 23813 w 29717"/>
                <a:gd name="connsiteY13" fmla="*/ 24392 h 38331"/>
                <a:gd name="connsiteX14" fmla="*/ 14859 w 29717"/>
                <a:gd name="connsiteY14" fmla="*/ 33822 h 38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717" h="38331">
                  <a:moveTo>
                    <a:pt x="14859" y="2008"/>
                  </a:moveTo>
                  <a:cubicBezTo>
                    <a:pt x="6668" y="6771"/>
                    <a:pt x="0" y="18201"/>
                    <a:pt x="0" y="27726"/>
                  </a:cubicBezTo>
                  <a:cubicBezTo>
                    <a:pt x="0" y="37156"/>
                    <a:pt x="6668" y="41061"/>
                    <a:pt x="14859" y="36298"/>
                  </a:cubicBezTo>
                  <a:cubicBezTo>
                    <a:pt x="23051" y="31536"/>
                    <a:pt x="29718" y="20106"/>
                    <a:pt x="29718" y="10581"/>
                  </a:cubicBezTo>
                  <a:cubicBezTo>
                    <a:pt x="29718" y="1056"/>
                    <a:pt x="23051" y="-2659"/>
                    <a:pt x="14859" y="2008"/>
                  </a:cubicBezTo>
                  <a:lnTo>
                    <a:pt x="14859" y="2008"/>
                  </a:lnTo>
                  <a:close/>
                  <a:moveTo>
                    <a:pt x="14859" y="33822"/>
                  </a:moveTo>
                  <a:cubicBezTo>
                    <a:pt x="11335" y="35822"/>
                    <a:pt x="8192" y="36013"/>
                    <a:pt x="5905" y="34679"/>
                  </a:cubicBezTo>
                  <a:cubicBezTo>
                    <a:pt x="3620" y="33346"/>
                    <a:pt x="2191" y="30488"/>
                    <a:pt x="2191" y="26488"/>
                  </a:cubicBezTo>
                  <a:cubicBezTo>
                    <a:pt x="2191" y="22487"/>
                    <a:pt x="3620" y="17915"/>
                    <a:pt x="5905" y="14010"/>
                  </a:cubicBezTo>
                  <a:cubicBezTo>
                    <a:pt x="8192" y="10010"/>
                    <a:pt x="11335" y="6581"/>
                    <a:pt x="14859" y="4580"/>
                  </a:cubicBezTo>
                  <a:cubicBezTo>
                    <a:pt x="18383" y="2580"/>
                    <a:pt x="21527" y="2389"/>
                    <a:pt x="23813" y="3723"/>
                  </a:cubicBezTo>
                  <a:cubicBezTo>
                    <a:pt x="26099" y="5056"/>
                    <a:pt x="27527" y="7914"/>
                    <a:pt x="27527" y="11914"/>
                  </a:cubicBezTo>
                  <a:cubicBezTo>
                    <a:pt x="27527" y="15915"/>
                    <a:pt x="26099" y="20392"/>
                    <a:pt x="23813" y="24392"/>
                  </a:cubicBezTo>
                  <a:cubicBezTo>
                    <a:pt x="21527" y="28298"/>
                    <a:pt x="18383" y="31822"/>
                    <a:pt x="14859" y="33822"/>
                  </a:cubicBezTo>
                  <a:close/>
                </a:path>
              </a:pathLst>
            </a:custGeom>
            <a:solidFill>
              <a:srgbClr val="F0B1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Graphic 4">
              <a:extLst>
                <a:ext uri="{FF2B5EF4-FFF2-40B4-BE49-F238E27FC236}">
                  <a16:creationId xmlns:a16="http://schemas.microsoft.com/office/drawing/2014/main" id="{D90F0E19-9CEF-4654-A6EA-895AC5978277}"/>
                </a:ext>
              </a:extLst>
            </p:cNvPr>
            <p:cNvSpPr/>
            <p:nvPr/>
          </p:nvSpPr>
          <p:spPr>
            <a:xfrm>
              <a:off x="1972766" y="2928919"/>
              <a:ext cx="427769" cy="554485"/>
            </a:xfrm>
            <a:custGeom>
              <a:avLst/>
              <a:gdLst>
                <a:gd name="connsiteX0" fmla="*/ 14859 w 29717"/>
                <a:gd name="connsiteY0" fmla="*/ 2008 h 38348"/>
                <a:gd name="connsiteX1" fmla="*/ 0 w 29717"/>
                <a:gd name="connsiteY1" fmla="*/ 27726 h 38348"/>
                <a:gd name="connsiteX2" fmla="*/ 14859 w 29717"/>
                <a:gd name="connsiteY2" fmla="*/ 36298 h 38348"/>
                <a:gd name="connsiteX3" fmla="*/ 29718 w 29717"/>
                <a:gd name="connsiteY3" fmla="*/ 10581 h 38348"/>
                <a:gd name="connsiteX4" fmla="*/ 14859 w 29717"/>
                <a:gd name="connsiteY4" fmla="*/ 2008 h 3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17" h="38348">
                  <a:moveTo>
                    <a:pt x="14859" y="2008"/>
                  </a:moveTo>
                  <a:cubicBezTo>
                    <a:pt x="6668" y="6771"/>
                    <a:pt x="0" y="18201"/>
                    <a:pt x="0" y="27726"/>
                  </a:cubicBezTo>
                  <a:cubicBezTo>
                    <a:pt x="0" y="37251"/>
                    <a:pt x="6668" y="41061"/>
                    <a:pt x="14859" y="36298"/>
                  </a:cubicBezTo>
                  <a:cubicBezTo>
                    <a:pt x="23051" y="31536"/>
                    <a:pt x="29718" y="20106"/>
                    <a:pt x="29718" y="10581"/>
                  </a:cubicBezTo>
                  <a:cubicBezTo>
                    <a:pt x="29718" y="1056"/>
                    <a:pt x="23051" y="-2659"/>
                    <a:pt x="14859" y="2008"/>
                  </a:cubicBezTo>
                  <a:close/>
                </a:path>
              </a:pathLst>
            </a:custGeom>
            <a:solidFill>
              <a:srgbClr val="F0B1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Graphic 4">
              <a:extLst>
                <a:ext uri="{FF2B5EF4-FFF2-40B4-BE49-F238E27FC236}">
                  <a16:creationId xmlns:a16="http://schemas.microsoft.com/office/drawing/2014/main" id="{B04F0670-9093-471C-9259-E45C6404B292}"/>
                </a:ext>
              </a:extLst>
            </p:cNvPr>
            <p:cNvSpPr/>
            <p:nvPr/>
          </p:nvSpPr>
          <p:spPr>
            <a:xfrm>
              <a:off x="2152383" y="3260948"/>
              <a:ext cx="163150" cy="156999"/>
            </a:xfrm>
            <a:custGeom>
              <a:avLst/>
              <a:gdLst>
                <a:gd name="connsiteX0" fmla="*/ 2381 w 11334"/>
                <a:gd name="connsiteY0" fmla="*/ 10859 h 10858"/>
                <a:gd name="connsiteX1" fmla="*/ 0 w 11334"/>
                <a:gd name="connsiteY1" fmla="*/ 9525 h 10858"/>
                <a:gd name="connsiteX2" fmla="*/ 667 w 11334"/>
                <a:gd name="connsiteY2" fmla="*/ 9049 h 10858"/>
                <a:gd name="connsiteX3" fmla="*/ 1333 w 11334"/>
                <a:gd name="connsiteY3" fmla="*/ 8668 h 10858"/>
                <a:gd name="connsiteX4" fmla="*/ 2000 w 11334"/>
                <a:gd name="connsiteY4" fmla="*/ 8192 h 10858"/>
                <a:gd name="connsiteX5" fmla="*/ 2572 w 11334"/>
                <a:gd name="connsiteY5" fmla="*/ 7715 h 10858"/>
                <a:gd name="connsiteX6" fmla="*/ 3239 w 11334"/>
                <a:gd name="connsiteY6" fmla="*/ 7144 h 10858"/>
                <a:gd name="connsiteX7" fmla="*/ 3810 w 11334"/>
                <a:gd name="connsiteY7" fmla="*/ 6668 h 10858"/>
                <a:gd name="connsiteX8" fmla="*/ 4381 w 11334"/>
                <a:gd name="connsiteY8" fmla="*/ 6096 h 10858"/>
                <a:gd name="connsiteX9" fmla="*/ 4953 w 11334"/>
                <a:gd name="connsiteY9" fmla="*/ 5525 h 10858"/>
                <a:gd name="connsiteX10" fmla="*/ 5524 w 11334"/>
                <a:gd name="connsiteY10" fmla="*/ 4858 h 10858"/>
                <a:gd name="connsiteX11" fmla="*/ 6096 w 11334"/>
                <a:gd name="connsiteY11" fmla="*/ 4191 h 10858"/>
                <a:gd name="connsiteX12" fmla="*/ 6572 w 11334"/>
                <a:gd name="connsiteY12" fmla="*/ 3524 h 10858"/>
                <a:gd name="connsiteX13" fmla="*/ 7144 w 11334"/>
                <a:gd name="connsiteY13" fmla="*/ 2858 h 10858"/>
                <a:gd name="connsiteX14" fmla="*/ 7620 w 11334"/>
                <a:gd name="connsiteY14" fmla="*/ 2191 h 10858"/>
                <a:gd name="connsiteX15" fmla="*/ 8096 w 11334"/>
                <a:gd name="connsiteY15" fmla="*/ 1524 h 10858"/>
                <a:gd name="connsiteX16" fmla="*/ 8572 w 11334"/>
                <a:gd name="connsiteY16" fmla="*/ 762 h 10858"/>
                <a:gd name="connsiteX17" fmla="*/ 9049 w 11334"/>
                <a:gd name="connsiteY17" fmla="*/ 0 h 10858"/>
                <a:gd name="connsiteX18" fmla="*/ 11335 w 11334"/>
                <a:gd name="connsiteY18" fmla="*/ 1334 h 10858"/>
                <a:gd name="connsiteX19" fmla="*/ 10954 w 11334"/>
                <a:gd name="connsiteY19" fmla="*/ 2096 h 10858"/>
                <a:gd name="connsiteX20" fmla="*/ 10477 w 11334"/>
                <a:gd name="connsiteY20" fmla="*/ 2858 h 10858"/>
                <a:gd name="connsiteX21" fmla="*/ 10001 w 11334"/>
                <a:gd name="connsiteY21" fmla="*/ 3524 h 10858"/>
                <a:gd name="connsiteX22" fmla="*/ 9430 w 11334"/>
                <a:gd name="connsiteY22" fmla="*/ 4191 h 10858"/>
                <a:gd name="connsiteX23" fmla="*/ 8953 w 11334"/>
                <a:gd name="connsiteY23" fmla="*/ 4953 h 10858"/>
                <a:gd name="connsiteX24" fmla="*/ 8382 w 11334"/>
                <a:gd name="connsiteY24" fmla="*/ 5620 h 10858"/>
                <a:gd name="connsiteX25" fmla="*/ 7906 w 11334"/>
                <a:gd name="connsiteY25" fmla="*/ 6191 h 10858"/>
                <a:gd name="connsiteX26" fmla="*/ 7334 w 11334"/>
                <a:gd name="connsiteY26" fmla="*/ 6858 h 10858"/>
                <a:gd name="connsiteX27" fmla="*/ 6763 w 11334"/>
                <a:gd name="connsiteY27" fmla="*/ 7430 h 10858"/>
                <a:gd name="connsiteX28" fmla="*/ 6191 w 11334"/>
                <a:gd name="connsiteY28" fmla="*/ 8001 h 10858"/>
                <a:gd name="connsiteX29" fmla="*/ 5524 w 11334"/>
                <a:gd name="connsiteY29" fmla="*/ 8573 h 10858"/>
                <a:gd name="connsiteX30" fmla="*/ 4953 w 11334"/>
                <a:gd name="connsiteY30" fmla="*/ 9049 h 10858"/>
                <a:gd name="connsiteX31" fmla="*/ 4286 w 11334"/>
                <a:gd name="connsiteY31" fmla="*/ 9525 h 10858"/>
                <a:gd name="connsiteX32" fmla="*/ 3715 w 11334"/>
                <a:gd name="connsiteY32" fmla="*/ 10001 h 10858"/>
                <a:gd name="connsiteX33" fmla="*/ 3048 w 11334"/>
                <a:gd name="connsiteY33" fmla="*/ 10478 h 10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334" h="10858">
                  <a:moveTo>
                    <a:pt x="2381" y="10859"/>
                  </a:moveTo>
                  <a:lnTo>
                    <a:pt x="0" y="9525"/>
                  </a:lnTo>
                  <a:lnTo>
                    <a:pt x="667" y="9049"/>
                  </a:lnTo>
                  <a:lnTo>
                    <a:pt x="1333" y="8668"/>
                  </a:lnTo>
                  <a:lnTo>
                    <a:pt x="2000" y="8192"/>
                  </a:lnTo>
                  <a:lnTo>
                    <a:pt x="2572" y="7715"/>
                  </a:lnTo>
                  <a:lnTo>
                    <a:pt x="3239" y="7144"/>
                  </a:lnTo>
                  <a:lnTo>
                    <a:pt x="3810" y="6668"/>
                  </a:lnTo>
                  <a:lnTo>
                    <a:pt x="4381" y="6096"/>
                  </a:lnTo>
                  <a:lnTo>
                    <a:pt x="4953" y="5525"/>
                  </a:lnTo>
                  <a:lnTo>
                    <a:pt x="5524" y="4858"/>
                  </a:lnTo>
                  <a:lnTo>
                    <a:pt x="6096" y="4191"/>
                  </a:lnTo>
                  <a:lnTo>
                    <a:pt x="6572" y="3524"/>
                  </a:lnTo>
                  <a:lnTo>
                    <a:pt x="7144" y="2858"/>
                  </a:lnTo>
                  <a:lnTo>
                    <a:pt x="7620" y="2191"/>
                  </a:lnTo>
                  <a:lnTo>
                    <a:pt x="8096" y="1524"/>
                  </a:lnTo>
                  <a:lnTo>
                    <a:pt x="8572" y="762"/>
                  </a:lnTo>
                  <a:lnTo>
                    <a:pt x="9049" y="0"/>
                  </a:lnTo>
                  <a:lnTo>
                    <a:pt x="11335" y="1334"/>
                  </a:lnTo>
                  <a:lnTo>
                    <a:pt x="10954" y="2096"/>
                  </a:lnTo>
                  <a:lnTo>
                    <a:pt x="10477" y="2858"/>
                  </a:lnTo>
                  <a:lnTo>
                    <a:pt x="10001" y="3524"/>
                  </a:lnTo>
                  <a:lnTo>
                    <a:pt x="9430" y="4191"/>
                  </a:lnTo>
                  <a:lnTo>
                    <a:pt x="8953" y="4953"/>
                  </a:lnTo>
                  <a:lnTo>
                    <a:pt x="8382" y="5620"/>
                  </a:lnTo>
                  <a:lnTo>
                    <a:pt x="7906" y="6191"/>
                  </a:lnTo>
                  <a:lnTo>
                    <a:pt x="7334" y="6858"/>
                  </a:lnTo>
                  <a:lnTo>
                    <a:pt x="6763" y="7430"/>
                  </a:lnTo>
                  <a:lnTo>
                    <a:pt x="6191" y="8001"/>
                  </a:lnTo>
                  <a:lnTo>
                    <a:pt x="5524" y="8573"/>
                  </a:lnTo>
                  <a:lnTo>
                    <a:pt x="4953" y="9049"/>
                  </a:lnTo>
                  <a:lnTo>
                    <a:pt x="4286" y="9525"/>
                  </a:lnTo>
                  <a:lnTo>
                    <a:pt x="3715" y="10001"/>
                  </a:lnTo>
                  <a:lnTo>
                    <a:pt x="3048" y="10478"/>
                  </a:lnTo>
                  <a:close/>
                </a:path>
              </a:pathLst>
            </a:custGeom>
            <a:solidFill>
              <a:srgbClr val="F0B1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Graphic 4">
              <a:extLst>
                <a:ext uri="{FF2B5EF4-FFF2-40B4-BE49-F238E27FC236}">
                  <a16:creationId xmlns:a16="http://schemas.microsoft.com/office/drawing/2014/main" id="{F37206A9-3747-45CC-BE6B-C4C66693F122}"/>
                </a:ext>
              </a:extLst>
            </p:cNvPr>
            <p:cNvSpPr/>
            <p:nvPr/>
          </p:nvSpPr>
          <p:spPr>
            <a:xfrm>
              <a:off x="2282627" y="3080539"/>
              <a:ext cx="86369" cy="199697"/>
            </a:xfrm>
            <a:custGeom>
              <a:avLst/>
              <a:gdLst>
                <a:gd name="connsiteX0" fmla="*/ 2286 w 6000"/>
                <a:gd name="connsiteY0" fmla="*/ 13811 h 13811"/>
                <a:gd name="connsiteX1" fmla="*/ 0 w 6000"/>
                <a:gd name="connsiteY1" fmla="*/ 12478 h 13811"/>
                <a:gd name="connsiteX2" fmla="*/ 381 w 6000"/>
                <a:gd name="connsiteY2" fmla="*/ 11716 h 13811"/>
                <a:gd name="connsiteX3" fmla="*/ 762 w 6000"/>
                <a:gd name="connsiteY3" fmla="*/ 10954 h 13811"/>
                <a:gd name="connsiteX4" fmla="*/ 1143 w 6000"/>
                <a:gd name="connsiteY4" fmla="*/ 10192 h 13811"/>
                <a:gd name="connsiteX5" fmla="*/ 1524 w 6000"/>
                <a:gd name="connsiteY5" fmla="*/ 9430 h 13811"/>
                <a:gd name="connsiteX6" fmla="*/ 1810 w 6000"/>
                <a:gd name="connsiteY6" fmla="*/ 8668 h 13811"/>
                <a:gd name="connsiteX7" fmla="*/ 2191 w 6000"/>
                <a:gd name="connsiteY7" fmla="*/ 7810 h 13811"/>
                <a:gd name="connsiteX8" fmla="*/ 2381 w 6000"/>
                <a:gd name="connsiteY8" fmla="*/ 7048 h 13811"/>
                <a:gd name="connsiteX9" fmla="*/ 2667 w 6000"/>
                <a:gd name="connsiteY9" fmla="*/ 6287 h 13811"/>
                <a:gd name="connsiteX10" fmla="*/ 2857 w 6000"/>
                <a:gd name="connsiteY10" fmla="*/ 5429 h 13811"/>
                <a:gd name="connsiteX11" fmla="*/ 3143 w 6000"/>
                <a:gd name="connsiteY11" fmla="*/ 4667 h 13811"/>
                <a:gd name="connsiteX12" fmla="*/ 3239 w 6000"/>
                <a:gd name="connsiteY12" fmla="*/ 3905 h 13811"/>
                <a:gd name="connsiteX13" fmla="*/ 3429 w 6000"/>
                <a:gd name="connsiteY13" fmla="*/ 3048 h 13811"/>
                <a:gd name="connsiteX14" fmla="*/ 3524 w 6000"/>
                <a:gd name="connsiteY14" fmla="*/ 2286 h 13811"/>
                <a:gd name="connsiteX15" fmla="*/ 3619 w 6000"/>
                <a:gd name="connsiteY15" fmla="*/ 1524 h 13811"/>
                <a:gd name="connsiteX16" fmla="*/ 3619 w 6000"/>
                <a:gd name="connsiteY16" fmla="*/ 762 h 13811"/>
                <a:gd name="connsiteX17" fmla="*/ 3715 w 6000"/>
                <a:gd name="connsiteY17" fmla="*/ 0 h 13811"/>
                <a:gd name="connsiteX18" fmla="*/ 6001 w 6000"/>
                <a:gd name="connsiteY18" fmla="*/ 1333 h 13811"/>
                <a:gd name="connsiteX19" fmla="*/ 6001 w 6000"/>
                <a:gd name="connsiteY19" fmla="*/ 2096 h 13811"/>
                <a:gd name="connsiteX20" fmla="*/ 5905 w 6000"/>
                <a:gd name="connsiteY20" fmla="*/ 2858 h 13811"/>
                <a:gd name="connsiteX21" fmla="*/ 5905 w 6000"/>
                <a:gd name="connsiteY21" fmla="*/ 3620 h 13811"/>
                <a:gd name="connsiteX22" fmla="*/ 5715 w 6000"/>
                <a:gd name="connsiteY22" fmla="*/ 4477 h 13811"/>
                <a:gd name="connsiteX23" fmla="*/ 5620 w 6000"/>
                <a:gd name="connsiteY23" fmla="*/ 5239 h 13811"/>
                <a:gd name="connsiteX24" fmla="*/ 5429 w 6000"/>
                <a:gd name="connsiteY24" fmla="*/ 6001 h 13811"/>
                <a:gd name="connsiteX25" fmla="*/ 5239 w 6000"/>
                <a:gd name="connsiteY25" fmla="*/ 6858 h 13811"/>
                <a:gd name="connsiteX26" fmla="*/ 5048 w 6000"/>
                <a:gd name="connsiteY26" fmla="*/ 7620 h 13811"/>
                <a:gd name="connsiteX27" fmla="*/ 4763 w 6000"/>
                <a:gd name="connsiteY27" fmla="*/ 8382 h 13811"/>
                <a:gd name="connsiteX28" fmla="*/ 4477 w 6000"/>
                <a:gd name="connsiteY28" fmla="*/ 9239 h 13811"/>
                <a:gd name="connsiteX29" fmla="*/ 4191 w 6000"/>
                <a:gd name="connsiteY29" fmla="*/ 10001 h 13811"/>
                <a:gd name="connsiteX30" fmla="*/ 3810 w 6000"/>
                <a:gd name="connsiteY30" fmla="*/ 10763 h 13811"/>
                <a:gd name="connsiteX31" fmla="*/ 3524 w 6000"/>
                <a:gd name="connsiteY31" fmla="*/ 11525 h 13811"/>
                <a:gd name="connsiteX32" fmla="*/ 3143 w 6000"/>
                <a:gd name="connsiteY32" fmla="*/ 12287 h 13811"/>
                <a:gd name="connsiteX33" fmla="*/ 2762 w 6000"/>
                <a:gd name="connsiteY33" fmla="*/ 13049 h 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00" h="13811">
                  <a:moveTo>
                    <a:pt x="2286" y="13811"/>
                  </a:moveTo>
                  <a:lnTo>
                    <a:pt x="0" y="12478"/>
                  </a:lnTo>
                  <a:lnTo>
                    <a:pt x="381" y="11716"/>
                  </a:lnTo>
                  <a:lnTo>
                    <a:pt x="762" y="10954"/>
                  </a:lnTo>
                  <a:lnTo>
                    <a:pt x="1143" y="10192"/>
                  </a:lnTo>
                  <a:lnTo>
                    <a:pt x="1524" y="9430"/>
                  </a:lnTo>
                  <a:lnTo>
                    <a:pt x="1810" y="8668"/>
                  </a:lnTo>
                  <a:lnTo>
                    <a:pt x="2191" y="7810"/>
                  </a:lnTo>
                  <a:lnTo>
                    <a:pt x="2381" y="7048"/>
                  </a:lnTo>
                  <a:lnTo>
                    <a:pt x="2667" y="6287"/>
                  </a:lnTo>
                  <a:lnTo>
                    <a:pt x="2857" y="5429"/>
                  </a:lnTo>
                  <a:lnTo>
                    <a:pt x="3143" y="4667"/>
                  </a:lnTo>
                  <a:lnTo>
                    <a:pt x="3239" y="3905"/>
                  </a:lnTo>
                  <a:lnTo>
                    <a:pt x="3429" y="3048"/>
                  </a:lnTo>
                  <a:lnTo>
                    <a:pt x="3524" y="2286"/>
                  </a:lnTo>
                  <a:lnTo>
                    <a:pt x="3619" y="1524"/>
                  </a:lnTo>
                  <a:lnTo>
                    <a:pt x="3619" y="762"/>
                  </a:lnTo>
                  <a:lnTo>
                    <a:pt x="3715" y="0"/>
                  </a:lnTo>
                  <a:lnTo>
                    <a:pt x="6001" y="1333"/>
                  </a:lnTo>
                  <a:lnTo>
                    <a:pt x="6001" y="2096"/>
                  </a:lnTo>
                  <a:lnTo>
                    <a:pt x="5905" y="2858"/>
                  </a:lnTo>
                  <a:lnTo>
                    <a:pt x="5905" y="3620"/>
                  </a:lnTo>
                  <a:lnTo>
                    <a:pt x="5715" y="4477"/>
                  </a:lnTo>
                  <a:lnTo>
                    <a:pt x="5620" y="5239"/>
                  </a:lnTo>
                  <a:lnTo>
                    <a:pt x="5429" y="6001"/>
                  </a:lnTo>
                  <a:lnTo>
                    <a:pt x="5239" y="6858"/>
                  </a:lnTo>
                  <a:lnTo>
                    <a:pt x="5048" y="7620"/>
                  </a:lnTo>
                  <a:lnTo>
                    <a:pt x="4763" y="8382"/>
                  </a:lnTo>
                  <a:lnTo>
                    <a:pt x="4477" y="9239"/>
                  </a:lnTo>
                  <a:lnTo>
                    <a:pt x="4191" y="10001"/>
                  </a:lnTo>
                  <a:lnTo>
                    <a:pt x="3810" y="10763"/>
                  </a:lnTo>
                  <a:lnTo>
                    <a:pt x="3524" y="11525"/>
                  </a:lnTo>
                  <a:lnTo>
                    <a:pt x="3143" y="12287"/>
                  </a:lnTo>
                  <a:lnTo>
                    <a:pt x="2762" y="13049"/>
                  </a:lnTo>
                  <a:close/>
                </a:path>
              </a:pathLst>
            </a:custGeom>
            <a:solidFill>
              <a:srgbClr val="F0B1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Graphic 4">
              <a:extLst>
                <a:ext uri="{FF2B5EF4-FFF2-40B4-BE49-F238E27FC236}">
                  <a16:creationId xmlns:a16="http://schemas.microsoft.com/office/drawing/2014/main" id="{5B1D3F4D-719D-44EA-AEA4-83C676AD4911}"/>
                </a:ext>
              </a:extLst>
            </p:cNvPr>
            <p:cNvSpPr/>
            <p:nvPr/>
          </p:nvSpPr>
          <p:spPr>
            <a:xfrm>
              <a:off x="2282627" y="2962089"/>
              <a:ext cx="86369" cy="137725"/>
            </a:xfrm>
            <a:custGeom>
              <a:avLst/>
              <a:gdLst>
                <a:gd name="connsiteX0" fmla="*/ 6001 w 6000"/>
                <a:gd name="connsiteY0" fmla="*/ 9525 h 9525"/>
                <a:gd name="connsiteX1" fmla="*/ 3715 w 6000"/>
                <a:gd name="connsiteY1" fmla="*/ 8192 h 9525"/>
                <a:gd name="connsiteX2" fmla="*/ 3619 w 6000"/>
                <a:gd name="connsiteY2" fmla="*/ 7429 h 9525"/>
                <a:gd name="connsiteX3" fmla="*/ 3619 w 6000"/>
                <a:gd name="connsiteY3" fmla="*/ 6763 h 9525"/>
                <a:gd name="connsiteX4" fmla="*/ 3524 w 6000"/>
                <a:gd name="connsiteY4" fmla="*/ 6001 h 9525"/>
                <a:gd name="connsiteX5" fmla="*/ 3429 w 6000"/>
                <a:gd name="connsiteY5" fmla="*/ 5334 h 9525"/>
                <a:gd name="connsiteX6" fmla="*/ 3239 w 6000"/>
                <a:gd name="connsiteY6" fmla="*/ 4763 h 9525"/>
                <a:gd name="connsiteX7" fmla="*/ 3143 w 6000"/>
                <a:gd name="connsiteY7" fmla="*/ 4191 h 9525"/>
                <a:gd name="connsiteX8" fmla="*/ 2857 w 6000"/>
                <a:gd name="connsiteY8" fmla="*/ 3620 h 9525"/>
                <a:gd name="connsiteX9" fmla="*/ 2667 w 6000"/>
                <a:gd name="connsiteY9" fmla="*/ 3048 h 9525"/>
                <a:gd name="connsiteX10" fmla="*/ 2381 w 6000"/>
                <a:gd name="connsiteY10" fmla="*/ 2572 h 9525"/>
                <a:gd name="connsiteX11" fmla="*/ 2191 w 6000"/>
                <a:gd name="connsiteY11" fmla="*/ 2096 h 9525"/>
                <a:gd name="connsiteX12" fmla="*/ 1810 w 6000"/>
                <a:gd name="connsiteY12" fmla="*/ 1619 h 9525"/>
                <a:gd name="connsiteX13" fmla="*/ 1524 w 6000"/>
                <a:gd name="connsiteY13" fmla="*/ 1238 h 9525"/>
                <a:gd name="connsiteX14" fmla="*/ 1143 w 6000"/>
                <a:gd name="connsiteY14" fmla="*/ 857 h 9525"/>
                <a:gd name="connsiteX15" fmla="*/ 762 w 6000"/>
                <a:gd name="connsiteY15" fmla="*/ 572 h 9525"/>
                <a:gd name="connsiteX16" fmla="*/ 381 w 6000"/>
                <a:gd name="connsiteY16" fmla="*/ 191 h 9525"/>
                <a:gd name="connsiteX17" fmla="*/ 0 w 6000"/>
                <a:gd name="connsiteY17" fmla="*/ 0 h 9525"/>
                <a:gd name="connsiteX18" fmla="*/ 2286 w 6000"/>
                <a:gd name="connsiteY18" fmla="*/ 1333 h 9525"/>
                <a:gd name="connsiteX19" fmla="*/ 2762 w 6000"/>
                <a:gd name="connsiteY19" fmla="*/ 1619 h 9525"/>
                <a:gd name="connsiteX20" fmla="*/ 3143 w 6000"/>
                <a:gd name="connsiteY20" fmla="*/ 1905 h 9525"/>
                <a:gd name="connsiteX21" fmla="*/ 3524 w 6000"/>
                <a:gd name="connsiteY21" fmla="*/ 2191 h 9525"/>
                <a:gd name="connsiteX22" fmla="*/ 3810 w 6000"/>
                <a:gd name="connsiteY22" fmla="*/ 2572 h 9525"/>
                <a:gd name="connsiteX23" fmla="*/ 4191 w 6000"/>
                <a:gd name="connsiteY23" fmla="*/ 3048 h 9525"/>
                <a:gd name="connsiteX24" fmla="*/ 4477 w 6000"/>
                <a:gd name="connsiteY24" fmla="*/ 3429 h 9525"/>
                <a:gd name="connsiteX25" fmla="*/ 4763 w 6000"/>
                <a:gd name="connsiteY25" fmla="*/ 3905 h 9525"/>
                <a:gd name="connsiteX26" fmla="*/ 5048 w 6000"/>
                <a:gd name="connsiteY26" fmla="*/ 4381 h 9525"/>
                <a:gd name="connsiteX27" fmla="*/ 5239 w 6000"/>
                <a:gd name="connsiteY27" fmla="*/ 4953 h 9525"/>
                <a:gd name="connsiteX28" fmla="*/ 5429 w 6000"/>
                <a:gd name="connsiteY28" fmla="*/ 5525 h 9525"/>
                <a:gd name="connsiteX29" fmla="*/ 5620 w 6000"/>
                <a:gd name="connsiteY29" fmla="*/ 6096 h 9525"/>
                <a:gd name="connsiteX30" fmla="*/ 5715 w 6000"/>
                <a:gd name="connsiteY30" fmla="*/ 6763 h 9525"/>
                <a:gd name="connsiteX31" fmla="*/ 5905 w 6000"/>
                <a:gd name="connsiteY31" fmla="*/ 7429 h 9525"/>
                <a:gd name="connsiteX32" fmla="*/ 5905 w 6000"/>
                <a:gd name="connsiteY32" fmla="*/ 8096 h 9525"/>
                <a:gd name="connsiteX33" fmla="*/ 6001 w 6000"/>
                <a:gd name="connsiteY33" fmla="*/ 87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00" h="9525">
                  <a:moveTo>
                    <a:pt x="6001" y="9525"/>
                  </a:moveTo>
                  <a:lnTo>
                    <a:pt x="3715" y="8192"/>
                  </a:lnTo>
                  <a:lnTo>
                    <a:pt x="3619" y="7429"/>
                  </a:lnTo>
                  <a:lnTo>
                    <a:pt x="3619" y="6763"/>
                  </a:lnTo>
                  <a:lnTo>
                    <a:pt x="3524" y="6001"/>
                  </a:lnTo>
                  <a:lnTo>
                    <a:pt x="3429" y="5334"/>
                  </a:lnTo>
                  <a:lnTo>
                    <a:pt x="3239" y="4763"/>
                  </a:lnTo>
                  <a:lnTo>
                    <a:pt x="3143" y="4191"/>
                  </a:lnTo>
                  <a:lnTo>
                    <a:pt x="2857" y="3620"/>
                  </a:lnTo>
                  <a:lnTo>
                    <a:pt x="2667" y="3048"/>
                  </a:lnTo>
                  <a:lnTo>
                    <a:pt x="2381" y="2572"/>
                  </a:lnTo>
                  <a:lnTo>
                    <a:pt x="2191" y="2096"/>
                  </a:lnTo>
                  <a:lnTo>
                    <a:pt x="1810" y="1619"/>
                  </a:lnTo>
                  <a:lnTo>
                    <a:pt x="1524" y="1238"/>
                  </a:lnTo>
                  <a:lnTo>
                    <a:pt x="1143" y="857"/>
                  </a:lnTo>
                  <a:lnTo>
                    <a:pt x="762" y="572"/>
                  </a:lnTo>
                  <a:lnTo>
                    <a:pt x="381" y="191"/>
                  </a:lnTo>
                  <a:lnTo>
                    <a:pt x="0" y="0"/>
                  </a:lnTo>
                  <a:lnTo>
                    <a:pt x="2286" y="1333"/>
                  </a:lnTo>
                  <a:lnTo>
                    <a:pt x="2762" y="1619"/>
                  </a:lnTo>
                  <a:lnTo>
                    <a:pt x="3143" y="1905"/>
                  </a:lnTo>
                  <a:lnTo>
                    <a:pt x="3524" y="2191"/>
                  </a:lnTo>
                  <a:lnTo>
                    <a:pt x="3810" y="2572"/>
                  </a:lnTo>
                  <a:lnTo>
                    <a:pt x="4191" y="3048"/>
                  </a:lnTo>
                  <a:lnTo>
                    <a:pt x="4477" y="3429"/>
                  </a:lnTo>
                  <a:lnTo>
                    <a:pt x="4763" y="3905"/>
                  </a:lnTo>
                  <a:lnTo>
                    <a:pt x="5048" y="4381"/>
                  </a:lnTo>
                  <a:lnTo>
                    <a:pt x="5239" y="4953"/>
                  </a:lnTo>
                  <a:lnTo>
                    <a:pt x="5429" y="5525"/>
                  </a:lnTo>
                  <a:lnTo>
                    <a:pt x="5620" y="6096"/>
                  </a:lnTo>
                  <a:lnTo>
                    <a:pt x="5715" y="6763"/>
                  </a:lnTo>
                  <a:lnTo>
                    <a:pt x="5905" y="7429"/>
                  </a:lnTo>
                  <a:lnTo>
                    <a:pt x="5905" y="8096"/>
                  </a:lnTo>
                  <a:lnTo>
                    <a:pt x="6001" y="8763"/>
                  </a:lnTo>
                  <a:close/>
                </a:path>
              </a:pathLst>
            </a:custGeom>
            <a:solidFill>
              <a:srgbClr val="F0B1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Graphic 4">
              <a:extLst>
                <a:ext uri="{FF2B5EF4-FFF2-40B4-BE49-F238E27FC236}">
                  <a16:creationId xmlns:a16="http://schemas.microsoft.com/office/drawing/2014/main" id="{9D3E2D1F-84C3-4982-9B98-622784D812EB}"/>
                </a:ext>
              </a:extLst>
            </p:cNvPr>
            <p:cNvSpPr/>
            <p:nvPr/>
          </p:nvSpPr>
          <p:spPr>
            <a:xfrm>
              <a:off x="2023493" y="3398673"/>
              <a:ext cx="163150" cy="44072"/>
            </a:xfrm>
            <a:custGeom>
              <a:avLst/>
              <a:gdLst>
                <a:gd name="connsiteX0" fmla="*/ 2381 w 11334"/>
                <a:gd name="connsiteY0" fmla="*/ 2191 h 3048"/>
                <a:gd name="connsiteX1" fmla="*/ 0 w 11334"/>
                <a:gd name="connsiteY1" fmla="*/ 857 h 3048"/>
                <a:gd name="connsiteX2" fmla="*/ 476 w 11334"/>
                <a:gd name="connsiteY2" fmla="*/ 1048 h 3048"/>
                <a:gd name="connsiteX3" fmla="*/ 953 w 11334"/>
                <a:gd name="connsiteY3" fmla="*/ 1238 h 3048"/>
                <a:gd name="connsiteX4" fmla="*/ 1429 w 11334"/>
                <a:gd name="connsiteY4" fmla="*/ 1429 h 3048"/>
                <a:gd name="connsiteX5" fmla="*/ 1905 w 11334"/>
                <a:gd name="connsiteY5" fmla="*/ 1524 h 3048"/>
                <a:gd name="connsiteX6" fmla="*/ 2381 w 11334"/>
                <a:gd name="connsiteY6" fmla="*/ 1619 h 3048"/>
                <a:gd name="connsiteX7" fmla="*/ 2953 w 11334"/>
                <a:gd name="connsiteY7" fmla="*/ 1715 h 3048"/>
                <a:gd name="connsiteX8" fmla="*/ 3524 w 11334"/>
                <a:gd name="connsiteY8" fmla="*/ 1715 h 3048"/>
                <a:gd name="connsiteX9" fmla="*/ 4096 w 11334"/>
                <a:gd name="connsiteY9" fmla="*/ 1619 h 3048"/>
                <a:gd name="connsiteX10" fmla="*/ 4667 w 11334"/>
                <a:gd name="connsiteY10" fmla="*/ 1619 h 3048"/>
                <a:gd name="connsiteX11" fmla="*/ 5239 w 11334"/>
                <a:gd name="connsiteY11" fmla="*/ 1429 h 3048"/>
                <a:gd name="connsiteX12" fmla="*/ 5810 w 11334"/>
                <a:gd name="connsiteY12" fmla="*/ 1334 h 3048"/>
                <a:gd name="connsiteX13" fmla="*/ 6477 w 11334"/>
                <a:gd name="connsiteY13" fmla="*/ 1143 h 3048"/>
                <a:gd name="connsiteX14" fmla="*/ 7049 w 11334"/>
                <a:gd name="connsiteY14" fmla="*/ 857 h 3048"/>
                <a:gd name="connsiteX15" fmla="*/ 7715 w 11334"/>
                <a:gd name="connsiteY15" fmla="*/ 667 h 3048"/>
                <a:gd name="connsiteX16" fmla="*/ 8382 w 11334"/>
                <a:gd name="connsiteY16" fmla="*/ 286 h 3048"/>
                <a:gd name="connsiteX17" fmla="*/ 8954 w 11334"/>
                <a:gd name="connsiteY17" fmla="*/ 0 h 3048"/>
                <a:gd name="connsiteX18" fmla="*/ 11335 w 11334"/>
                <a:gd name="connsiteY18" fmla="*/ 1334 h 3048"/>
                <a:gd name="connsiteX19" fmla="*/ 10668 w 11334"/>
                <a:gd name="connsiteY19" fmla="*/ 1619 h 3048"/>
                <a:gd name="connsiteX20" fmla="*/ 10001 w 11334"/>
                <a:gd name="connsiteY20" fmla="*/ 2000 h 3048"/>
                <a:gd name="connsiteX21" fmla="*/ 9430 w 11334"/>
                <a:gd name="connsiteY21" fmla="*/ 2286 h 3048"/>
                <a:gd name="connsiteX22" fmla="*/ 8763 w 11334"/>
                <a:gd name="connsiteY22" fmla="*/ 2477 h 3048"/>
                <a:gd name="connsiteX23" fmla="*/ 8192 w 11334"/>
                <a:gd name="connsiteY23" fmla="*/ 2667 h 3048"/>
                <a:gd name="connsiteX24" fmla="*/ 7525 w 11334"/>
                <a:gd name="connsiteY24" fmla="*/ 2858 h 3048"/>
                <a:gd name="connsiteX25" fmla="*/ 6953 w 11334"/>
                <a:gd name="connsiteY25" fmla="*/ 2953 h 3048"/>
                <a:gd name="connsiteX26" fmla="*/ 6382 w 11334"/>
                <a:gd name="connsiteY26" fmla="*/ 3048 h 3048"/>
                <a:gd name="connsiteX27" fmla="*/ 5810 w 11334"/>
                <a:gd name="connsiteY27" fmla="*/ 3048 h 3048"/>
                <a:gd name="connsiteX28" fmla="*/ 5334 w 11334"/>
                <a:gd name="connsiteY28" fmla="*/ 3048 h 3048"/>
                <a:gd name="connsiteX29" fmla="*/ 4763 w 11334"/>
                <a:gd name="connsiteY29" fmla="*/ 2953 h 3048"/>
                <a:gd name="connsiteX30" fmla="*/ 4286 w 11334"/>
                <a:gd name="connsiteY30" fmla="*/ 2858 h 3048"/>
                <a:gd name="connsiteX31" fmla="*/ 3715 w 11334"/>
                <a:gd name="connsiteY31" fmla="*/ 2762 h 3048"/>
                <a:gd name="connsiteX32" fmla="*/ 3239 w 11334"/>
                <a:gd name="connsiteY32" fmla="*/ 2667 h 3048"/>
                <a:gd name="connsiteX33" fmla="*/ 2762 w 11334"/>
                <a:gd name="connsiteY33" fmla="*/ 2381 h 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334" h="3048">
                  <a:moveTo>
                    <a:pt x="2381" y="2191"/>
                  </a:moveTo>
                  <a:lnTo>
                    <a:pt x="0" y="857"/>
                  </a:lnTo>
                  <a:lnTo>
                    <a:pt x="476" y="1048"/>
                  </a:lnTo>
                  <a:lnTo>
                    <a:pt x="953" y="1238"/>
                  </a:lnTo>
                  <a:lnTo>
                    <a:pt x="1429" y="1429"/>
                  </a:lnTo>
                  <a:lnTo>
                    <a:pt x="1905" y="1524"/>
                  </a:lnTo>
                  <a:lnTo>
                    <a:pt x="2381" y="1619"/>
                  </a:lnTo>
                  <a:lnTo>
                    <a:pt x="2953" y="1715"/>
                  </a:lnTo>
                  <a:lnTo>
                    <a:pt x="3524" y="1715"/>
                  </a:lnTo>
                  <a:lnTo>
                    <a:pt x="4096" y="1619"/>
                  </a:lnTo>
                  <a:lnTo>
                    <a:pt x="4667" y="1619"/>
                  </a:lnTo>
                  <a:lnTo>
                    <a:pt x="5239" y="1429"/>
                  </a:lnTo>
                  <a:lnTo>
                    <a:pt x="5810" y="1334"/>
                  </a:lnTo>
                  <a:lnTo>
                    <a:pt x="6477" y="1143"/>
                  </a:lnTo>
                  <a:lnTo>
                    <a:pt x="7049" y="857"/>
                  </a:lnTo>
                  <a:lnTo>
                    <a:pt x="7715" y="667"/>
                  </a:lnTo>
                  <a:lnTo>
                    <a:pt x="8382" y="286"/>
                  </a:lnTo>
                  <a:lnTo>
                    <a:pt x="8954" y="0"/>
                  </a:lnTo>
                  <a:lnTo>
                    <a:pt x="11335" y="1334"/>
                  </a:lnTo>
                  <a:lnTo>
                    <a:pt x="10668" y="1619"/>
                  </a:lnTo>
                  <a:lnTo>
                    <a:pt x="10001" y="2000"/>
                  </a:lnTo>
                  <a:lnTo>
                    <a:pt x="9430" y="2286"/>
                  </a:lnTo>
                  <a:lnTo>
                    <a:pt x="8763" y="2477"/>
                  </a:lnTo>
                  <a:lnTo>
                    <a:pt x="8192" y="2667"/>
                  </a:lnTo>
                  <a:lnTo>
                    <a:pt x="7525" y="2858"/>
                  </a:lnTo>
                  <a:lnTo>
                    <a:pt x="6953" y="2953"/>
                  </a:lnTo>
                  <a:lnTo>
                    <a:pt x="6382" y="3048"/>
                  </a:lnTo>
                  <a:lnTo>
                    <a:pt x="5810" y="3048"/>
                  </a:lnTo>
                  <a:lnTo>
                    <a:pt x="5334" y="3048"/>
                  </a:lnTo>
                  <a:lnTo>
                    <a:pt x="4763" y="2953"/>
                  </a:lnTo>
                  <a:lnTo>
                    <a:pt x="4286" y="2858"/>
                  </a:lnTo>
                  <a:lnTo>
                    <a:pt x="3715" y="2762"/>
                  </a:lnTo>
                  <a:lnTo>
                    <a:pt x="3239" y="2667"/>
                  </a:lnTo>
                  <a:lnTo>
                    <a:pt x="2762" y="2381"/>
                  </a:lnTo>
                  <a:close/>
                </a:path>
              </a:pathLst>
            </a:custGeom>
            <a:solidFill>
              <a:srgbClr val="F0B1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Graphic 4">
              <a:extLst>
                <a:ext uri="{FF2B5EF4-FFF2-40B4-BE49-F238E27FC236}">
                  <a16:creationId xmlns:a16="http://schemas.microsoft.com/office/drawing/2014/main" id="{948C0A47-DFB8-4D0A-8ADA-58E53DD1D0DC}"/>
                </a:ext>
              </a:extLst>
            </p:cNvPr>
            <p:cNvSpPr/>
            <p:nvPr/>
          </p:nvSpPr>
          <p:spPr>
            <a:xfrm>
              <a:off x="1993336" y="2963535"/>
              <a:ext cx="364705" cy="473267"/>
            </a:xfrm>
            <a:custGeom>
              <a:avLst/>
              <a:gdLst>
                <a:gd name="connsiteX0" fmla="*/ 12668 w 25336"/>
                <a:gd name="connsiteY0" fmla="*/ 30952 h 32731"/>
                <a:gd name="connsiteX1" fmla="*/ 21622 w 25336"/>
                <a:gd name="connsiteY1" fmla="*/ 21522 h 32731"/>
                <a:gd name="connsiteX2" fmla="*/ 25336 w 25336"/>
                <a:gd name="connsiteY2" fmla="*/ 9044 h 32731"/>
                <a:gd name="connsiteX3" fmla="*/ 21622 w 25336"/>
                <a:gd name="connsiteY3" fmla="*/ 853 h 32731"/>
                <a:gd name="connsiteX4" fmla="*/ 12668 w 25336"/>
                <a:gd name="connsiteY4" fmla="*/ 1710 h 32731"/>
                <a:gd name="connsiteX5" fmla="*/ 3715 w 25336"/>
                <a:gd name="connsiteY5" fmla="*/ 11140 h 32731"/>
                <a:gd name="connsiteX6" fmla="*/ 0 w 25336"/>
                <a:gd name="connsiteY6" fmla="*/ 23617 h 32731"/>
                <a:gd name="connsiteX7" fmla="*/ 3715 w 25336"/>
                <a:gd name="connsiteY7" fmla="*/ 31809 h 32731"/>
                <a:gd name="connsiteX8" fmla="*/ 12668 w 25336"/>
                <a:gd name="connsiteY8" fmla="*/ 30952 h 3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36" h="32731">
                  <a:moveTo>
                    <a:pt x="12668" y="30952"/>
                  </a:moveTo>
                  <a:cubicBezTo>
                    <a:pt x="16193" y="28951"/>
                    <a:pt x="19336" y="25427"/>
                    <a:pt x="21622" y="21522"/>
                  </a:cubicBezTo>
                  <a:cubicBezTo>
                    <a:pt x="23908" y="17521"/>
                    <a:pt x="25336" y="13045"/>
                    <a:pt x="25336" y="9044"/>
                  </a:cubicBezTo>
                  <a:cubicBezTo>
                    <a:pt x="25336" y="5044"/>
                    <a:pt x="23908" y="2186"/>
                    <a:pt x="21622" y="853"/>
                  </a:cubicBezTo>
                  <a:cubicBezTo>
                    <a:pt x="19336" y="-481"/>
                    <a:pt x="16193" y="-290"/>
                    <a:pt x="12668" y="1710"/>
                  </a:cubicBezTo>
                  <a:cubicBezTo>
                    <a:pt x="9144" y="3710"/>
                    <a:pt x="6001" y="7234"/>
                    <a:pt x="3715" y="11140"/>
                  </a:cubicBezTo>
                  <a:cubicBezTo>
                    <a:pt x="1429" y="15140"/>
                    <a:pt x="0" y="19617"/>
                    <a:pt x="0" y="23617"/>
                  </a:cubicBezTo>
                  <a:cubicBezTo>
                    <a:pt x="0" y="27618"/>
                    <a:pt x="1429" y="30475"/>
                    <a:pt x="3715" y="31809"/>
                  </a:cubicBezTo>
                  <a:cubicBezTo>
                    <a:pt x="6001" y="33238"/>
                    <a:pt x="9239" y="33047"/>
                    <a:pt x="12668" y="30952"/>
                  </a:cubicBezTo>
                  <a:close/>
                </a:path>
              </a:pathLst>
            </a:custGeom>
            <a:solidFill>
              <a:srgbClr val="E6EA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Graphic 4">
              <a:extLst>
                <a:ext uri="{FF2B5EF4-FFF2-40B4-BE49-F238E27FC236}">
                  <a16:creationId xmlns:a16="http://schemas.microsoft.com/office/drawing/2014/main" id="{589A3007-C6B1-4F76-883C-9A6D2DBB85F5}"/>
                </a:ext>
              </a:extLst>
            </p:cNvPr>
            <p:cNvSpPr/>
            <p:nvPr/>
          </p:nvSpPr>
          <p:spPr>
            <a:xfrm>
              <a:off x="1972766" y="2928919"/>
              <a:ext cx="427769" cy="554239"/>
            </a:xfrm>
            <a:custGeom>
              <a:avLst/>
              <a:gdLst>
                <a:gd name="connsiteX0" fmla="*/ 14859 w 29717"/>
                <a:gd name="connsiteY0" fmla="*/ 2008 h 38331"/>
                <a:gd name="connsiteX1" fmla="*/ 0 w 29717"/>
                <a:gd name="connsiteY1" fmla="*/ 27726 h 38331"/>
                <a:gd name="connsiteX2" fmla="*/ 14859 w 29717"/>
                <a:gd name="connsiteY2" fmla="*/ 36298 h 38331"/>
                <a:gd name="connsiteX3" fmla="*/ 29718 w 29717"/>
                <a:gd name="connsiteY3" fmla="*/ 10581 h 38331"/>
                <a:gd name="connsiteX4" fmla="*/ 14859 w 29717"/>
                <a:gd name="connsiteY4" fmla="*/ 2008 h 38331"/>
                <a:gd name="connsiteX5" fmla="*/ 14859 w 29717"/>
                <a:gd name="connsiteY5" fmla="*/ 2008 h 38331"/>
                <a:gd name="connsiteX6" fmla="*/ 14859 w 29717"/>
                <a:gd name="connsiteY6" fmla="*/ 33822 h 38331"/>
                <a:gd name="connsiteX7" fmla="*/ 5905 w 29717"/>
                <a:gd name="connsiteY7" fmla="*/ 34679 h 38331"/>
                <a:gd name="connsiteX8" fmla="*/ 2191 w 29717"/>
                <a:gd name="connsiteY8" fmla="*/ 26488 h 38331"/>
                <a:gd name="connsiteX9" fmla="*/ 5905 w 29717"/>
                <a:gd name="connsiteY9" fmla="*/ 14010 h 38331"/>
                <a:gd name="connsiteX10" fmla="*/ 14859 w 29717"/>
                <a:gd name="connsiteY10" fmla="*/ 4580 h 38331"/>
                <a:gd name="connsiteX11" fmla="*/ 23813 w 29717"/>
                <a:gd name="connsiteY11" fmla="*/ 3723 h 38331"/>
                <a:gd name="connsiteX12" fmla="*/ 27527 w 29717"/>
                <a:gd name="connsiteY12" fmla="*/ 11914 h 38331"/>
                <a:gd name="connsiteX13" fmla="*/ 23813 w 29717"/>
                <a:gd name="connsiteY13" fmla="*/ 24392 h 38331"/>
                <a:gd name="connsiteX14" fmla="*/ 14859 w 29717"/>
                <a:gd name="connsiteY14" fmla="*/ 33822 h 38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717" h="38331">
                  <a:moveTo>
                    <a:pt x="14859" y="2008"/>
                  </a:moveTo>
                  <a:cubicBezTo>
                    <a:pt x="6668" y="6771"/>
                    <a:pt x="0" y="18201"/>
                    <a:pt x="0" y="27726"/>
                  </a:cubicBezTo>
                  <a:cubicBezTo>
                    <a:pt x="0" y="37156"/>
                    <a:pt x="6668" y="41061"/>
                    <a:pt x="14859" y="36298"/>
                  </a:cubicBezTo>
                  <a:cubicBezTo>
                    <a:pt x="23051" y="31536"/>
                    <a:pt x="29718" y="20106"/>
                    <a:pt x="29718" y="10581"/>
                  </a:cubicBezTo>
                  <a:cubicBezTo>
                    <a:pt x="29718" y="1056"/>
                    <a:pt x="23051" y="-2659"/>
                    <a:pt x="14859" y="2008"/>
                  </a:cubicBezTo>
                  <a:lnTo>
                    <a:pt x="14859" y="2008"/>
                  </a:lnTo>
                  <a:close/>
                  <a:moveTo>
                    <a:pt x="14859" y="33822"/>
                  </a:moveTo>
                  <a:cubicBezTo>
                    <a:pt x="11335" y="35822"/>
                    <a:pt x="8192" y="36013"/>
                    <a:pt x="5905" y="34679"/>
                  </a:cubicBezTo>
                  <a:cubicBezTo>
                    <a:pt x="3620" y="33346"/>
                    <a:pt x="2191" y="30488"/>
                    <a:pt x="2191" y="26488"/>
                  </a:cubicBezTo>
                  <a:cubicBezTo>
                    <a:pt x="2191" y="22487"/>
                    <a:pt x="3620" y="17915"/>
                    <a:pt x="5905" y="14010"/>
                  </a:cubicBezTo>
                  <a:cubicBezTo>
                    <a:pt x="8192" y="10010"/>
                    <a:pt x="11335" y="6581"/>
                    <a:pt x="14859" y="4580"/>
                  </a:cubicBezTo>
                  <a:cubicBezTo>
                    <a:pt x="18383" y="2580"/>
                    <a:pt x="21527" y="2389"/>
                    <a:pt x="23813" y="3723"/>
                  </a:cubicBezTo>
                  <a:cubicBezTo>
                    <a:pt x="26099" y="5056"/>
                    <a:pt x="27527" y="7914"/>
                    <a:pt x="27527" y="11914"/>
                  </a:cubicBezTo>
                  <a:cubicBezTo>
                    <a:pt x="27527" y="15915"/>
                    <a:pt x="26099" y="20392"/>
                    <a:pt x="23813" y="24392"/>
                  </a:cubicBezTo>
                  <a:cubicBezTo>
                    <a:pt x="21527" y="28298"/>
                    <a:pt x="18383" y="31822"/>
                    <a:pt x="14859" y="33822"/>
                  </a:cubicBezTo>
                  <a:close/>
                </a:path>
              </a:pathLst>
            </a:custGeom>
            <a:solidFill>
              <a:srgbClr val="FAC1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Graphic 4">
              <a:extLst>
                <a:ext uri="{FF2B5EF4-FFF2-40B4-BE49-F238E27FC236}">
                  <a16:creationId xmlns:a16="http://schemas.microsoft.com/office/drawing/2014/main" id="{43AA6613-CF7E-44E7-A5CF-181C10FA3E4C}"/>
                </a:ext>
              </a:extLst>
            </p:cNvPr>
            <p:cNvSpPr/>
            <p:nvPr/>
          </p:nvSpPr>
          <p:spPr>
            <a:xfrm>
              <a:off x="2119463" y="3108084"/>
              <a:ext cx="134361" cy="78499"/>
            </a:xfrm>
            <a:custGeom>
              <a:avLst/>
              <a:gdLst>
                <a:gd name="connsiteX0" fmla="*/ 8192 w 9334"/>
                <a:gd name="connsiteY0" fmla="*/ 286 h 5429"/>
                <a:gd name="connsiteX1" fmla="*/ 8573 w 9334"/>
                <a:gd name="connsiteY1" fmla="*/ 0 h 5429"/>
                <a:gd name="connsiteX2" fmla="*/ 9334 w 9334"/>
                <a:gd name="connsiteY2" fmla="*/ 476 h 5429"/>
                <a:gd name="connsiteX3" fmla="*/ 8954 w 9334"/>
                <a:gd name="connsiteY3" fmla="*/ 667 h 5429"/>
                <a:gd name="connsiteX4" fmla="*/ 762 w 9334"/>
                <a:gd name="connsiteY4" fmla="*/ 5429 h 5429"/>
                <a:gd name="connsiteX5" fmla="*/ 0 w 9334"/>
                <a:gd name="connsiteY5" fmla="*/ 4953 h 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34" h="5429">
                  <a:moveTo>
                    <a:pt x="8192" y="286"/>
                  </a:moveTo>
                  <a:lnTo>
                    <a:pt x="8573" y="0"/>
                  </a:lnTo>
                  <a:lnTo>
                    <a:pt x="9334" y="476"/>
                  </a:lnTo>
                  <a:lnTo>
                    <a:pt x="8954" y="667"/>
                  </a:lnTo>
                  <a:lnTo>
                    <a:pt x="762" y="5429"/>
                  </a:lnTo>
                  <a:lnTo>
                    <a:pt x="0" y="4953"/>
                  </a:ln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Graphic 4">
              <a:extLst>
                <a:ext uri="{FF2B5EF4-FFF2-40B4-BE49-F238E27FC236}">
                  <a16:creationId xmlns:a16="http://schemas.microsoft.com/office/drawing/2014/main" id="{0A066C0B-7625-4D6F-B572-B79491A60D88}"/>
                </a:ext>
              </a:extLst>
            </p:cNvPr>
            <p:cNvSpPr/>
            <p:nvPr/>
          </p:nvSpPr>
          <p:spPr>
            <a:xfrm>
              <a:off x="2113978" y="3179701"/>
              <a:ext cx="128876" cy="74364"/>
            </a:xfrm>
            <a:custGeom>
              <a:avLst/>
              <a:gdLst>
                <a:gd name="connsiteX0" fmla="*/ 7811 w 8953"/>
                <a:gd name="connsiteY0" fmla="*/ 286 h 5143"/>
                <a:gd name="connsiteX1" fmla="*/ 8192 w 8953"/>
                <a:gd name="connsiteY1" fmla="*/ 0 h 5143"/>
                <a:gd name="connsiteX2" fmla="*/ 8954 w 8953"/>
                <a:gd name="connsiteY2" fmla="*/ 476 h 5143"/>
                <a:gd name="connsiteX3" fmla="*/ 8477 w 8953"/>
                <a:gd name="connsiteY3" fmla="*/ 667 h 5143"/>
                <a:gd name="connsiteX4" fmla="*/ 762 w 8953"/>
                <a:gd name="connsiteY4" fmla="*/ 5144 h 5143"/>
                <a:gd name="connsiteX5" fmla="*/ 0 w 8953"/>
                <a:gd name="connsiteY5" fmla="*/ 4763 h 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53" h="5143">
                  <a:moveTo>
                    <a:pt x="7811" y="286"/>
                  </a:moveTo>
                  <a:lnTo>
                    <a:pt x="8192" y="0"/>
                  </a:lnTo>
                  <a:lnTo>
                    <a:pt x="8954" y="476"/>
                  </a:lnTo>
                  <a:lnTo>
                    <a:pt x="8477" y="667"/>
                  </a:lnTo>
                  <a:lnTo>
                    <a:pt x="762" y="5144"/>
                  </a:lnTo>
                  <a:lnTo>
                    <a:pt x="0" y="4763"/>
                  </a:ln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Graphic 4">
              <a:extLst>
                <a:ext uri="{FF2B5EF4-FFF2-40B4-BE49-F238E27FC236}">
                  <a16:creationId xmlns:a16="http://schemas.microsoft.com/office/drawing/2014/main" id="{682F6D1B-5DD4-4D0C-A5C7-E6614D72FDFB}"/>
                </a:ext>
              </a:extLst>
            </p:cNvPr>
            <p:cNvSpPr/>
            <p:nvPr/>
          </p:nvSpPr>
          <p:spPr>
            <a:xfrm>
              <a:off x="2141400" y="3245809"/>
              <a:ext cx="122024" cy="78499"/>
            </a:xfrm>
            <a:custGeom>
              <a:avLst/>
              <a:gdLst>
                <a:gd name="connsiteX0" fmla="*/ 7144 w 8477"/>
                <a:gd name="connsiteY0" fmla="*/ 952 h 5429"/>
                <a:gd name="connsiteX1" fmla="*/ 7715 w 8477"/>
                <a:gd name="connsiteY1" fmla="*/ 0 h 5429"/>
                <a:gd name="connsiteX2" fmla="*/ 8477 w 8477"/>
                <a:gd name="connsiteY2" fmla="*/ 381 h 5429"/>
                <a:gd name="connsiteX3" fmla="*/ 7906 w 8477"/>
                <a:gd name="connsiteY3" fmla="*/ 1333 h 5429"/>
                <a:gd name="connsiteX4" fmla="*/ 7810 w 8477"/>
                <a:gd name="connsiteY4" fmla="*/ 1619 h 5429"/>
                <a:gd name="connsiteX5" fmla="*/ 7620 w 8477"/>
                <a:gd name="connsiteY5" fmla="*/ 1905 h 5429"/>
                <a:gd name="connsiteX6" fmla="*/ 7430 w 8477"/>
                <a:gd name="connsiteY6" fmla="*/ 2095 h 5429"/>
                <a:gd name="connsiteX7" fmla="*/ 7239 w 8477"/>
                <a:gd name="connsiteY7" fmla="*/ 2381 h 5429"/>
                <a:gd name="connsiteX8" fmla="*/ 7049 w 8477"/>
                <a:gd name="connsiteY8" fmla="*/ 2572 h 5429"/>
                <a:gd name="connsiteX9" fmla="*/ 6858 w 8477"/>
                <a:gd name="connsiteY9" fmla="*/ 2762 h 5429"/>
                <a:gd name="connsiteX10" fmla="*/ 6668 w 8477"/>
                <a:gd name="connsiteY10" fmla="*/ 2953 h 5429"/>
                <a:gd name="connsiteX11" fmla="*/ 6477 w 8477"/>
                <a:gd name="connsiteY11" fmla="*/ 3238 h 5429"/>
                <a:gd name="connsiteX12" fmla="*/ 6286 w 8477"/>
                <a:gd name="connsiteY12" fmla="*/ 3429 h 5429"/>
                <a:gd name="connsiteX13" fmla="*/ 6001 w 8477"/>
                <a:gd name="connsiteY13" fmla="*/ 3619 h 5429"/>
                <a:gd name="connsiteX14" fmla="*/ 5810 w 8477"/>
                <a:gd name="connsiteY14" fmla="*/ 3810 h 5429"/>
                <a:gd name="connsiteX15" fmla="*/ 5525 w 8477"/>
                <a:gd name="connsiteY15" fmla="*/ 4000 h 5429"/>
                <a:gd name="connsiteX16" fmla="*/ 5334 w 8477"/>
                <a:gd name="connsiteY16" fmla="*/ 4191 h 5429"/>
                <a:gd name="connsiteX17" fmla="*/ 5048 w 8477"/>
                <a:gd name="connsiteY17" fmla="*/ 4381 h 5429"/>
                <a:gd name="connsiteX18" fmla="*/ 4763 w 8477"/>
                <a:gd name="connsiteY18" fmla="*/ 4477 h 5429"/>
                <a:gd name="connsiteX19" fmla="*/ 4477 w 8477"/>
                <a:gd name="connsiteY19" fmla="*/ 4667 h 5429"/>
                <a:gd name="connsiteX20" fmla="*/ 4286 w 8477"/>
                <a:gd name="connsiteY20" fmla="*/ 4763 h 5429"/>
                <a:gd name="connsiteX21" fmla="*/ 4096 w 8477"/>
                <a:gd name="connsiteY21" fmla="*/ 4858 h 5429"/>
                <a:gd name="connsiteX22" fmla="*/ 3905 w 8477"/>
                <a:gd name="connsiteY22" fmla="*/ 4953 h 5429"/>
                <a:gd name="connsiteX23" fmla="*/ 3715 w 8477"/>
                <a:gd name="connsiteY23" fmla="*/ 5048 h 5429"/>
                <a:gd name="connsiteX24" fmla="*/ 3524 w 8477"/>
                <a:gd name="connsiteY24" fmla="*/ 5143 h 5429"/>
                <a:gd name="connsiteX25" fmla="*/ 3334 w 8477"/>
                <a:gd name="connsiteY25" fmla="*/ 5239 h 5429"/>
                <a:gd name="connsiteX26" fmla="*/ 3143 w 8477"/>
                <a:gd name="connsiteY26" fmla="*/ 5239 h 5429"/>
                <a:gd name="connsiteX27" fmla="*/ 2953 w 8477"/>
                <a:gd name="connsiteY27" fmla="*/ 5334 h 5429"/>
                <a:gd name="connsiteX28" fmla="*/ 2762 w 8477"/>
                <a:gd name="connsiteY28" fmla="*/ 5334 h 5429"/>
                <a:gd name="connsiteX29" fmla="*/ 2572 w 8477"/>
                <a:gd name="connsiteY29" fmla="*/ 5429 h 5429"/>
                <a:gd name="connsiteX30" fmla="*/ 2477 w 8477"/>
                <a:gd name="connsiteY30" fmla="*/ 5429 h 5429"/>
                <a:gd name="connsiteX31" fmla="*/ 2286 w 8477"/>
                <a:gd name="connsiteY31" fmla="*/ 5429 h 5429"/>
                <a:gd name="connsiteX32" fmla="*/ 2096 w 8477"/>
                <a:gd name="connsiteY32" fmla="*/ 5429 h 5429"/>
                <a:gd name="connsiteX33" fmla="*/ 1905 w 8477"/>
                <a:gd name="connsiteY33" fmla="*/ 5429 h 5429"/>
                <a:gd name="connsiteX34" fmla="*/ 1715 w 8477"/>
                <a:gd name="connsiteY34" fmla="*/ 5429 h 5429"/>
                <a:gd name="connsiteX35" fmla="*/ 1524 w 8477"/>
                <a:gd name="connsiteY35" fmla="*/ 5429 h 5429"/>
                <a:gd name="connsiteX36" fmla="*/ 1333 w 8477"/>
                <a:gd name="connsiteY36" fmla="*/ 5429 h 5429"/>
                <a:gd name="connsiteX37" fmla="*/ 1143 w 8477"/>
                <a:gd name="connsiteY37" fmla="*/ 5334 h 5429"/>
                <a:gd name="connsiteX38" fmla="*/ 953 w 8477"/>
                <a:gd name="connsiteY38" fmla="*/ 5239 h 5429"/>
                <a:gd name="connsiteX39" fmla="*/ 762 w 8477"/>
                <a:gd name="connsiteY39" fmla="*/ 5143 h 5429"/>
                <a:gd name="connsiteX40" fmla="*/ 0 w 8477"/>
                <a:gd name="connsiteY40" fmla="*/ 4763 h 5429"/>
                <a:gd name="connsiteX41" fmla="*/ 191 w 8477"/>
                <a:gd name="connsiteY41" fmla="*/ 4858 h 5429"/>
                <a:gd name="connsiteX42" fmla="*/ 381 w 8477"/>
                <a:gd name="connsiteY42" fmla="*/ 4858 h 5429"/>
                <a:gd name="connsiteX43" fmla="*/ 572 w 8477"/>
                <a:gd name="connsiteY43" fmla="*/ 4953 h 5429"/>
                <a:gd name="connsiteX44" fmla="*/ 762 w 8477"/>
                <a:gd name="connsiteY44" fmla="*/ 4953 h 5429"/>
                <a:gd name="connsiteX45" fmla="*/ 953 w 8477"/>
                <a:gd name="connsiteY45" fmla="*/ 5048 h 5429"/>
                <a:gd name="connsiteX46" fmla="*/ 1143 w 8477"/>
                <a:gd name="connsiteY46" fmla="*/ 5048 h 5429"/>
                <a:gd name="connsiteX47" fmla="*/ 1333 w 8477"/>
                <a:gd name="connsiteY47" fmla="*/ 5048 h 5429"/>
                <a:gd name="connsiteX48" fmla="*/ 1524 w 8477"/>
                <a:gd name="connsiteY48" fmla="*/ 5048 h 5429"/>
                <a:gd name="connsiteX49" fmla="*/ 1715 w 8477"/>
                <a:gd name="connsiteY49" fmla="*/ 4953 h 5429"/>
                <a:gd name="connsiteX50" fmla="*/ 1905 w 8477"/>
                <a:gd name="connsiteY50" fmla="*/ 4953 h 5429"/>
                <a:gd name="connsiteX51" fmla="*/ 2000 w 8477"/>
                <a:gd name="connsiteY51" fmla="*/ 4953 h 5429"/>
                <a:gd name="connsiteX52" fmla="*/ 2191 w 8477"/>
                <a:gd name="connsiteY52" fmla="*/ 4858 h 5429"/>
                <a:gd name="connsiteX53" fmla="*/ 2381 w 8477"/>
                <a:gd name="connsiteY53" fmla="*/ 4858 h 5429"/>
                <a:gd name="connsiteX54" fmla="*/ 2572 w 8477"/>
                <a:gd name="connsiteY54" fmla="*/ 4763 h 5429"/>
                <a:gd name="connsiteX55" fmla="*/ 2762 w 8477"/>
                <a:gd name="connsiteY55" fmla="*/ 4667 h 5429"/>
                <a:gd name="connsiteX56" fmla="*/ 2953 w 8477"/>
                <a:gd name="connsiteY56" fmla="*/ 4667 h 5429"/>
                <a:gd name="connsiteX57" fmla="*/ 3143 w 8477"/>
                <a:gd name="connsiteY57" fmla="*/ 4572 h 5429"/>
                <a:gd name="connsiteX58" fmla="*/ 3334 w 8477"/>
                <a:gd name="connsiteY58" fmla="*/ 4477 h 5429"/>
                <a:gd name="connsiteX59" fmla="*/ 3524 w 8477"/>
                <a:gd name="connsiteY59" fmla="*/ 4381 h 5429"/>
                <a:gd name="connsiteX60" fmla="*/ 3715 w 8477"/>
                <a:gd name="connsiteY60" fmla="*/ 4191 h 5429"/>
                <a:gd name="connsiteX61" fmla="*/ 4001 w 8477"/>
                <a:gd name="connsiteY61" fmla="*/ 4096 h 5429"/>
                <a:gd name="connsiteX62" fmla="*/ 4286 w 8477"/>
                <a:gd name="connsiteY62" fmla="*/ 3905 h 5429"/>
                <a:gd name="connsiteX63" fmla="*/ 4572 w 8477"/>
                <a:gd name="connsiteY63" fmla="*/ 3715 h 5429"/>
                <a:gd name="connsiteX64" fmla="*/ 4858 w 8477"/>
                <a:gd name="connsiteY64" fmla="*/ 3524 h 5429"/>
                <a:gd name="connsiteX65" fmla="*/ 5048 w 8477"/>
                <a:gd name="connsiteY65" fmla="*/ 3334 h 5429"/>
                <a:gd name="connsiteX66" fmla="*/ 5334 w 8477"/>
                <a:gd name="connsiteY66" fmla="*/ 3143 h 5429"/>
                <a:gd name="connsiteX67" fmla="*/ 5525 w 8477"/>
                <a:gd name="connsiteY67" fmla="*/ 2953 h 5429"/>
                <a:gd name="connsiteX68" fmla="*/ 5715 w 8477"/>
                <a:gd name="connsiteY68" fmla="*/ 2762 h 5429"/>
                <a:gd name="connsiteX69" fmla="*/ 5906 w 8477"/>
                <a:gd name="connsiteY69" fmla="*/ 2572 h 5429"/>
                <a:gd name="connsiteX70" fmla="*/ 6096 w 8477"/>
                <a:gd name="connsiteY70" fmla="*/ 2381 h 5429"/>
                <a:gd name="connsiteX71" fmla="*/ 6286 w 8477"/>
                <a:gd name="connsiteY71" fmla="*/ 2095 h 5429"/>
                <a:gd name="connsiteX72" fmla="*/ 6477 w 8477"/>
                <a:gd name="connsiteY72" fmla="*/ 1905 h 5429"/>
                <a:gd name="connsiteX73" fmla="*/ 6668 w 8477"/>
                <a:gd name="connsiteY73" fmla="*/ 1715 h 5429"/>
                <a:gd name="connsiteX74" fmla="*/ 6858 w 8477"/>
                <a:gd name="connsiteY74" fmla="*/ 1429 h 5429"/>
                <a:gd name="connsiteX75" fmla="*/ 7049 w 8477"/>
                <a:gd name="connsiteY75" fmla="*/ 1143 h 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8477" h="5429">
                  <a:moveTo>
                    <a:pt x="7144" y="952"/>
                  </a:moveTo>
                  <a:lnTo>
                    <a:pt x="7715" y="0"/>
                  </a:lnTo>
                  <a:lnTo>
                    <a:pt x="8477" y="381"/>
                  </a:lnTo>
                  <a:lnTo>
                    <a:pt x="7906" y="1333"/>
                  </a:lnTo>
                  <a:lnTo>
                    <a:pt x="7810" y="1619"/>
                  </a:lnTo>
                  <a:lnTo>
                    <a:pt x="7620" y="1905"/>
                  </a:lnTo>
                  <a:lnTo>
                    <a:pt x="7430" y="2095"/>
                  </a:lnTo>
                  <a:lnTo>
                    <a:pt x="7239" y="2381"/>
                  </a:lnTo>
                  <a:lnTo>
                    <a:pt x="7049" y="2572"/>
                  </a:lnTo>
                  <a:lnTo>
                    <a:pt x="6858" y="2762"/>
                  </a:lnTo>
                  <a:lnTo>
                    <a:pt x="6668" y="2953"/>
                  </a:lnTo>
                  <a:lnTo>
                    <a:pt x="6477" y="3238"/>
                  </a:lnTo>
                  <a:lnTo>
                    <a:pt x="6286" y="3429"/>
                  </a:lnTo>
                  <a:lnTo>
                    <a:pt x="6001" y="3619"/>
                  </a:lnTo>
                  <a:lnTo>
                    <a:pt x="5810" y="3810"/>
                  </a:lnTo>
                  <a:lnTo>
                    <a:pt x="5525" y="4000"/>
                  </a:lnTo>
                  <a:lnTo>
                    <a:pt x="5334" y="4191"/>
                  </a:lnTo>
                  <a:lnTo>
                    <a:pt x="5048" y="4381"/>
                  </a:lnTo>
                  <a:lnTo>
                    <a:pt x="4763" y="4477"/>
                  </a:lnTo>
                  <a:lnTo>
                    <a:pt x="4477" y="4667"/>
                  </a:lnTo>
                  <a:lnTo>
                    <a:pt x="4286" y="4763"/>
                  </a:lnTo>
                  <a:lnTo>
                    <a:pt x="4096" y="4858"/>
                  </a:lnTo>
                  <a:lnTo>
                    <a:pt x="3905" y="4953"/>
                  </a:lnTo>
                  <a:lnTo>
                    <a:pt x="3715" y="5048"/>
                  </a:lnTo>
                  <a:lnTo>
                    <a:pt x="3524" y="5143"/>
                  </a:lnTo>
                  <a:lnTo>
                    <a:pt x="3334" y="5239"/>
                  </a:lnTo>
                  <a:lnTo>
                    <a:pt x="3143" y="5239"/>
                  </a:lnTo>
                  <a:lnTo>
                    <a:pt x="2953" y="5334"/>
                  </a:lnTo>
                  <a:lnTo>
                    <a:pt x="2762" y="5334"/>
                  </a:lnTo>
                  <a:lnTo>
                    <a:pt x="2572" y="5429"/>
                  </a:lnTo>
                  <a:lnTo>
                    <a:pt x="2477" y="5429"/>
                  </a:lnTo>
                  <a:lnTo>
                    <a:pt x="2286" y="5429"/>
                  </a:lnTo>
                  <a:lnTo>
                    <a:pt x="2096" y="5429"/>
                  </a:lnTo>
                  <a:lnTo>
                    <a:pt x="1905" y="5429"/>
                  </a:lnTo>
                  <a:lnTo>
                    <a:pt x="1715" y="5429"/>
                  </a:lnTo>
                  <a:lnTo>
                    <a:pt x="1524" y="5429"/>
                  </a:lnTo>
                  <a:lnTo>
                    <a:pt x="1333" y="5429"/>
                  </a:lnTo>
                  <a:lnTo>
                    <a:pt x="1143" y="5334"/>
                  </a:lnTo>
                  <a:lnTo>
                    <a:pt x="953" y="5239"/>
                  </a:lnTo>
                  <a:lnTo>
                    <a:pt x="762" y="5143"/>
                  </a:lnTo>
                  <a:lnTo>
                    <a:pt x="0" y="4763"/>
                  </a:lnTo>
                  <a:lnTo>
                    <a:pt x="191" y="4858"/>
                  </a:lnTo>
                  <a:lnTo>
                    <a:pt x="381" y="4858"/>
                  </a:lnTo>
                  <a:lnTo>
                    <a:pt x="572" y="4953"/>
                  </a:lnTo>
                  <a:lnTo>
                    <a:pt x="762" y="4953"/>
                  </a:lnTo>
                  <a:lnTo>
                    <a:pt x="953" y="5048"/>
                  </a:lnTo>
                  <a:lnTo>
                    <a:pt x="1143" y="5048"/>
                  </a:lnTo>
                  <a:lnTo>
                    <a:pt x="1333" y="5048"/>
                  </a:lnTo>
                  <a:lnTo>
                    <a:pt x="1524" y="5048"/>
                  </a:lnTo>
                  <a:lnTo>
                    <a:pt x="1715" y="4953"/>
                  </a:lnTo>
                  <a:lnTo>
                    <a:pt x="1905" y="4953"/>
                  </a:lnTo>
                  <a:lnTo>
                    <a:pt x="2000" y="4953"/>
                  </a:lnTo>
                  <a:lnTo>
                    <a:pt x="2191" y="4858"/>
                  </a:lnTo>
                  <a:lnTo>
                    <a:pt x="2381" y="4858"/>
                  </a:lnTo>
                  <a:lnTo>
                    <a:pt x="2572" y="4763"/>
                  </a:lnTo>
                  <a:lnTo>
                    <a:pt x="2762" y="4667"/>
                  </a:lnTo>
                  <a:lnTo>
                    <a:pt x="2953" y="4667"/>
                  </a:lnTo>
                  <a:lnTo>
                    <a:pt x="3143" y="4572"/>
                  </a:lnTo>
                  <a:lnTo>
                    <a:pt x="3334" y="4477"/>
                  </a:lnTo>
                  <a:lnTo>
                    <a:pt x="3524" y="4381"/>
                  </a:lnTo>
                  <a:lnTo>
                    <a:pt x="3715" y="4191"/>
                  </a:lnTo>
                  <a:lnTo>
                    <a:pt x="4001" y="4096"/>
                  </a:lnTo>
                  <a:lnTo>
                    <a:pt x="4286" y="3905"/>
                  </a:lnTo>
                  <a:lnTo>
                    <a:pt x="4572" y="3715"/>
                  </a:lnTo>
                  <a:lnTo>
                    <a:pt x="4858" y="3524"/>
                  </a:lnTo>
                  <a:lnTo>
                    <a:pt x="5048" y="3334"/>
                  </a:lnTo>
                  <a:lnTo>
                    <a:pt x="5334" y="3143"/>
                  </a:lnTo>
                  <a:lnTo>
                    <a:pt x="5525" y="2953"/>
                  </a:lnTo>
                  <a:lnTo>
                    <a:pt x="5715" y="2762"/>
                  </a:lnTo>
                  <a:lnTo>
                    <a:pt x="5906" y="2572"/>
                  </a:lnTo>
                  <a:lnTo>
                    <a:pt x="6096" y="2381"/>
                  </a:lnTo>
                  <a:lnTo>
                    <a:pt x="6286" y="2095"/>
                  </a:lnTo>
                  <a:lnTo>
                    <a:pt x="6477" y="1905"/>
                  </a:lnTo>
                  <a:lnTo>
                    <a:pt x="6668" y="1715"/>
                  </a:lnTo>
                  <a:lnTo>
                    <a:pt x="6858" y="1429"/>
                  </a:lnTo>
                  <a:lnTo>
                    <a:pt x="7049" y="1143"/>
                  </a:ln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Graphic 4">
              <a:extLst>
                <a:ext uri="{FF2B5EF4-FFF2-40B4-BE49-F238E27FC236}">
                  <a16:creationId xmlns:a16="http://schemas.microsoft.com/office/drawing/2014/main" id="{B710A9B4-5C7B-4F14-A2F3-0032A64EFDBC}"/>
                </a:ext>
              </a:extLst>
            </p:cNvPr>
            <p:cNvSpPr/>
            <p:nvPr/>
          </p:nvSpPr>
          <p:spPr>
            <a:xfrm>
              <a:off x="2072852" y="3311917"/>
              <a:ext cx="45243" cy="59211"/>
            </a:xfrm>
            <a:custGeom>
              <a:avLst/>
              <a:gdLst>
                <a:gd name="connsiteX0" fmla="*/ 762 w 3143"/>
                <a:gd name="connsiteY0" fmla="*/ 1715 h 4095"/>
                <a:gd name="connsiteX1" fmla="*/ 762 w 3143"/>
                <a:gd name="connsiteY1" fmla="*/ 1715 h 4095"/>
                <a:gd name="connsiteX2" fmla="*/ 667 w 3143"/>
                <a:gd name="connsiteY2" fmla="*/ 1524 h 4095"/>
                <a:gd name="connsiteX3" fmla="*/ 572 w 3143"/>
                <a:gd name="connsiteY3" fmla="*/ 1333 h 4095"/>
                <a:gd name="connsiteX4" fmla="*/ 476 w 3143"/>
                <a:gd name="connsiteY4" fmla="*/ 1048 h 4095"/>
                <a:gd name="connsiteX5" fmla="*/ 381 w 3143"/>
                <a:gd name="connsiteY5" fmla="*/ 857 h 4095"/>
                <a:gd name="connsiteX6" fmla="*/ 286 w 3143"/>
                <a:gd name="connsiteY6" fmla="*/ 571 h 4095"/>
                <a:gd name="connsiteX7" fmla="*/ 191 w 3143"/>
                <a:gd name="connsiteY7" fmla="*/ 286 h 4095"/>
                <a:gd name="connsiteX8" fmla="*/ 95 w 3143"/>
                <a:gd name="connsiteY8" fmla="*/ 95 h 4095"/>
                <a:gd name="connsiteX9" fmla="*/ 0 w 3143"/>
                <a:gd name="connsiteY9" fmla="*/ 0 h 4095"/>
                <a:gd name="connsiteX10" fmla="*/ 762 w 3143"/>
                <a:gd name="connsiteY10" fmla="*/ 381 h 4095"/>
                <a:gd name="connsiteX11" fmla="*/ 857 w 3143"/>
                <a:gd name="connsiteY11" fmla="*/ 571 h 4095"/>
                <a:gd name="connsiteX12" fmla="*/ 857 w 3143"/>
                <a:gd name="connsiteY12" fmla="*/ 762 h 4095"/>
                <a:gd name="connsiteX13" fmla="*/ 953 w 3143"/>
                <a:gd name="connsiteY13" fmla="*/ 952 h 4095"/>
                <a:gd name="connsiteX14" fmla="*/ 1143 w 3143"/>
                <a:gd name="connsiteY14" fmla="*/ 1238 h 4095"/>
                <a:gd name="connsiteX15" fmla="*/ 1238 w 3143"/>
                <a:gd name="connsiteY15" fmla="*/ 1524 h 4095"/>
                <a:gd name="connsiteX16" fmla="*/ 1333 w 3143"/>
                <a:gd name="connsiteY16" fmla="*/ 1715 h 4095"/>
                <a:gd name="connsiteX17" fmla="*/ 1429 w 3143"/>
                <a:gd name="connsiteY17" fmla="*/ 2000 h 4095"/>
                <a:gd name="connsiteX18" fmla="*/ 1524 w 3143"/>
                <a:gd name="connsiteY18" fmla="*/ 2096 h 4095"/>
                <a:gd name="connsiteX19" fmla="*/ 1524 w 3143"/>
                <a:gd name="connsiteY19" fmla="*/ 2096 h 4095"/>
                <a:gd name="connsiteX20" fmla="*/ 1524 w 3143"/>
                <a:gd name="connsiteY20" fmla="*/ 2096 h 4095"/>
                <a:gd name="connsiteX21" fmla="*/ 1810 w 3143"/>
                <a:gd name="connsiteY21" fmla="*/ 2667 h 4095"/>
                <a:gd name="connsiteX22" fmla="*/ 2096 w 3143"/>
                <a:gd name="connsiteY22" fmla="*/ 3143 h 4095"/>
                <a:gd name="connsiteX23" fmla="*/ 2381 w 3143"/>
                <a:gd name="connsiteY23" fmla="*/ 3524 h 4095"/>
                <a:gd name="connsiteX24" fmla="*/ 2762 w 3143"/>
                <a:gd name="connsiteY24" fmla="*/ 3810 h 4095"/>
                <a:gd name="connsiteX25" fmla="*/ 3143 w 3143"/>
                <a:gd name="connsiteY25" fmla="*/ 4096 h 4095"/>
                <a:gd name="connsiteX26" fmla="*/ 2381 w 3143"/>
                <a:gd name="connsiteY26" fmla="*/ 3715 h 4095"/>
                <a:gd name="connsiteX27" fmla="*/ 2000 w 3143"/>
                <a:gd name="connsiteY27" fmla="*/ 3429 h 4095"/>
                <a:gd name="connsiteX28" fmla="*/ 1619 w 3143"/>
                <a:gd name="connsiteY28" fmla="*/ 3048 h 4095"/>
                <a:gd name="connsiteX29" fmla="*/ 1333 w 3143"/>
                <a:gd name="connsiteY29" fmla="*/ 2667 h 4095"/>
                <a:gd name="connsiteX30" fmla="*/ 1048 w 3143"/>
                <a:gd name="connsiteY30" fmla="*/ 2191 h 4095"/>
                <a:gd name="connsiteX31" fmla="*/ 762 w 3143"/>
                <a:gd name="connsiteY31" fmla="*/ 1715 h 4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43" h="4095">
                  <a:moveTo>
                    <a:pt x="762" y="1715"/>
                  </a:moveTo>
                  <a:lnTo>
                    <a:pt x="762" y="1715"/>
                  </a:lnTo>
                  <a:lnTo>
                    <a:pt x="667" y="1524"/>
                  </a:lnTo>
                  <a:lnTo>
                    <a:pt x="572" y="1333"/>
                  </a:lnTo>
                  <a:lnTo>
                    <a:pt x="476" y="1048"/>
                  </a:lnTo>
                  <a:lnTo>
                    <a:pt x="381" y="857"/>
                  </a:lnTo>
                  <a:lnTo>
                    <a:pt x="286" y="571"/>
                  </a:lnTo>
                  <a:lnTo>
                    <a:pt x="191" y="286"/>
                  </a:lnTo>
                  <a:lnTo>
                    <a:pt x="95" y="95"/>
                  </a:lnTo>
                  <a:lnTo>
                    <a:pt x="0" y="0"/>
                  </a:lnTo>
                  <a:lnTo>
                    <a:pt x="762" y="381"/>
                  </a:lnTo>
                  <a:lnTo>
                    <a:pt x="857" y="571"/>
                  </a:lnTo>
                  <a:lnTo>
                    <a:pt x="857" y="762"/>
                  </a:lnTo>
                  <a:lnTo>
                    <a:pt x="953" y="952"/>
                  </a:lnTo>
                  <a:lnTo>
                    <a:pt x="1143" y="1238"/>
                  </a:lnTo>
                  <a:lnTo>
                    <a:pt x="1238" y="1524"/>
                  </a:lnTo>
                  <a:lnTo>
                    <a:pt x="1333" y="1715"/>
                  </a:lnTo>
                  <a:lnTo>
                    <a:pt x="1429" y="2000"/>
                  </a:lnTo>
                  <a:lnTo>
                    <a:pt x="1524" y="2096"/>
                  </a:lnTo>
                  <a:lnTo>
                    <a:pt x="1524" y="2096"/>
                  </a:lnTo>
                  <a:lnTo>
                    <a:pt x="1524" y="2096"/>
                  </a:lnTo>
                  <a:lnTo>
                    <a:pt x="1810" y="2667"/>
                  </a:lnTo>
                  <a:lnTo>
                    <a:pt x="2096" y="3143"/>
                  </a:lnTo>
                  <a:lnTo>
                    <a:pt x="2381" y="3524"/>
                  </a:lnTo>
                  <a:lnTo>
                    <a:pt x="2762" y="3810"/>
                  </a:lnTo>
                  <a:lnTo>
                    <a:pt x="3143" y="4096"/>
                  </a:lnTo>
                  <a:lnTo>
                    <a:pt x="2381" y="3715"/>
                  </a:lnTo>
                  <a:lnTo>
                    <a:pt x="2000" y="3429"/>
                  </a:lnTo>
                  <a:lnTo>
                    <a:pt x="1619" y="3048"/>
                  </a:lnTo>
                  <a:lnTo>
                    <a:pt x="1333" y="2667"/>
                  </a:lnTo>
                  <a:lnTo>
                    <a:pt x="1048" y="2191"/>
                  </a:lnTo>
                  <a:lnTo>
                    <a:pt x="762" y="1715"/>
                  </a:ln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Graphic 4">
              <a:extLst>
                <a:ext uri="{FF2B5EF4-FFF2-40B4-BE49-F238E27FC236}">
                  <a16:creationId xmlns:a16="http://schemas.microsoft.com/office/drawing/2014/main" id="{0AFE1CDD-0910-4FF5-8747-C15B619797C3}"/>
                </a:ext>
              </a:extLst>
            </p:cNvPr>
            <p:cNvSpPr/>
            <p:nvPr/>
          </p:nvSpPr>
          <p:spPr>
            <a:xfrm>
              <a:off x="2044063" y="3248556"/>
              <a:ext cx="37009" cy="86756"/>
            </a:xfrm>
            <a:custGeom>
              <a:avLst/>
              <a:gdLst>
                <a:gd name="connsiteX0" fmla="*/ 1715 w 2571"/>
                <a:gd name="connsiteY0" fmla="*/ 1810 h 6000"/>
                <a:gd name="connsiteX1" fmla="*/ 1715 w 2571"/>
                <a:gd name="connsiteY1" fmla="*/ 1619 h 6000"/>
                <a:gd name="connsiteX2" fmla="*/ 1715 w 2571"/>
                <a:gd name="connsiteY2" fmla="*/ 1333 h 6000"/>
                <a:gd name="connsiteX3" fmla="*/ 1715 w 2571"/>
                <a:gd name="connsiteY3" fmla="*/ 1143 h 6000"/>
                <a:gd name="connsiteX4" fmla="*/ 1715 w 2571"/>
                <a:gd name="connsiteY4" fmla="*/ 952 h 6000"/>
                <a:gd name="connsiteX5" fmla="*/ 1715 w 2571"/>
                <a:gd name="connsiteY5" fmla="*/ 762 h 6000"/>
                <a:gd name="connsiteX6" fmla="*/ 1715 w 2571"/>
                <a:gd name="connsiteY6" fmla="*/ 476 h 6000"/>
                <a:gd name="connsiteX7" fmla="*/ 1715 w 2571"/>
                <a:gd name="connsiteY7" fmla="*/ 286 h 6000"/>
                <a:gd name="connsiteX8" fmla="*/ 1810 w 2571"/>
                <a:gd name="connsiteY8" fmla="*/ 0 h 6000"/>
                <a:gd name="connsiteX9" fmla="*/ 2572 w 2571"/>
                <a:gd name="connsiteY9" fmla="*/ 476 h 6000"/>
                <a:gd name="connsiteX10" fmla="*/ 2476 w 2571"/>
                <a:gd name="connsiteY10" fmla="*/ 667 h 6000"/>
                <a:gd name="connsiteX11" fmla="*/ 2476 w 2571"/>
                <a:gd name="connsiteY11" fmla="*/ 952 h 6000"/>
                <a:gd name="connsiteX12" fmla="*/ 2476 w 2571"/>
                <a:gd name="connsiteY12" fmla="*/ 1143 h 6000"/>
                <a:gd name="connsiteX13" fmla="*/ 2476 w 2571"/>
                <a:gd name="connsiteY13" fmla="*/ 1429 h 6000"/>
                <a:gd name="connsiteX14" fmla="*/ 2476 w 2571"/>
                <a:gd name="connsiteY14" fmla="*/ 1619 h 6000"/>
                <a:gd name="connsiteX15" fmla="*/ 2476 w 2571"/>
                <a:gd name="connsiteY15" fmla="*/ 1810 h 6000"/>
                <a:gd name="connsiteX16" fmla="*/ 2476 w 2571"/>
                <a:gd name="connsiteY16" fmla="*/ 2000 h 6000"/>
                <a:gd name="connsiteX17" fmla="*/ 2476 w 2571"/>
                <a:gd name="connsiteY17" fmla="*/ 2191 h 6000"/>
                <a:gd name="connsiteX18" fmla="*/ 1524 w 2571"/>
                <a:gd name="connsiteY18" fmla="*/ 2762 h 6000"/>
                <a:gd name="connsiteX19" fmla="*/ 1238 w 2571"/>
                <a:gd name="connsiteY19" fmla="*/ 2953 h 6000"/>
                <a:gd name="connsiteX20" fmla="*/ 1143 w 2571"/>
                <a:gd name="connsiteY20" fmla="*/ 3334 h 6000"/>
                <a:gd name="connsiteX21" fmla="*/ 857 w 2571"/>
                <a:gd name="connsiteY21" fmla="*/ 5429 h 6000"/>
                <a:gd name="connsiteX22" fmla="*/ 762 w 2571"/>
                <a:gd name="connsiteY22" fmla="*/ 6001 h 6000"/>
                <a:gd name="connsiteX23" fmla="*/ 0 w 2571"/>
                <a:gd name="connsiteY23" fmla="*/ 5525 h 6000"/>
                <a:gd name="connsiteX24" fmla="*/ 95 w 2571"/>
                <a:gd name="connsiteY24" fmla="*/ 5048 h 6000"/>
                <a:gd name="connsiteX25" fmla="*/ 381 w 2571"/>
                <a:gd name="connsiteY25" fmla="*/ 2858 h 6000"/>
                <a:gd name="connsiteX26" fmla="*/ 476 w 2571"/>
                <a:gd name="connsiteY26" fmla="*/ 2477 h 6000"/>
                <a:gd name="connsiteX27" fmla="*/ 762 w 2571"/>
                <a:gd name="connsiteY27" fmla="*/ 2381 h 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571" h="6000">
                  <a:moveTo>
                    <a:pt x="1715" y="1810"/>
                  </a:moveTo>
                  <a:lnTo>
                    <a:pt x="1715" y="1619"/>
                  </a:lnTo>
                  <a:lnTo>
                    <a:pt x="1715" y="1333"/>
                  </a:lnTo>
                  <a:lnTo>
                    <a:pt x="1715" y="1143"/>
                  </a:lnTo>
                  <a:lnTo>
                    <a:pt x="1715" y="952"/>
                  </a:lnTo>
                  <a:lnTo>
                    <a:pt x="1715" y="762"/>
                  </a:lnTo>
                  <a:lnTo>
                    <a:pt x="1715" y="476"/>
                  </a:lnTo>
                  <a:lnTo>
                    <a:pt x="1715" y="286"/>
                  </a:lnTo>
                  <a:lnTo>
                    <a:pt x="1810" y="0"/>
                  </a:lnTo>
                  <a:lnTo>
                    <a:pt x="2572" y="476"/>
                  </a:lnTo>
                  <a:lnTo>
                    <a:pt x="2476" y="667"/>
                  </a:lnTo>
                  <a:lnTo>
                    <a:pt x="2476" y="952"/>
                  </a:lnTo>
                  <a:lnTo>
                    <a:pt x="2476" y="1143"/>
                  </a:lnTo>
                  <a:lnTo>
                    <a:pt x="2476" y="1429"/>
                  </a:lnTo>
                  <a:lnTo>
                    <a:pt x="2476" y="1619"/>
                  </a:lnTo>
                  <a:lnTo>
                    <a:pt x="2476" y="1810"/>
                  </a:lnTo>
                  <a:lnTo>
                    <a:pt x="2476" y="2000"/>
                  </a:lnTo>
                  <a:lnTo>
                    <a:pt x="2476" y="2191"/>
                  </a:lnTo>
                  <a:lnTo>
                    <a:pt x="1524" y="2762"/>
                  </a:lnTo>
                  <a:lnTo>
                    <a:pt x="1238" y="2953"/>
                  </a:lnTo>
                  <a:lnTo>
                    <a:pt x="1143" y="3334"/>
                  </a:lnTo>
                  <a:lnTo>
                    <a:pt x="857" y="5429"/>
                  </a:lnTo>
                  <a:lnTo>
                    <a:pt x="762" y="6001"/>
                  </a:lnTo>
                  <a:lnTo>
                    <a:pt x="0" y="5525"/>
                  </a:lnTo>
                  <a:lnTo>
                    <a:pt x="95" y="5048"/>
                  </a:lnTo>
                  <a:lnTo>
                    <a:pt x="381" y="2858"/>
                  </a:lnTo>
                  <a:lnTo>
                    <a:pt x="476" y="2477"/>
                  </a:lnTo>
                  <a:lnTo>
                    <a:pt x="762" y="2381"/>
                  </a:ln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Graphic 4">
              <a:extLst>
                <a:ext uri="{FF2B5EF4-FFF2-40B4-BE49-F238E27FC236}">
                  <a16:creationId xmlns:a16="http://schemas.microsoft.com/office/drawing/2014/main" id="{70C24387-64E7-4088-9B5B-0A5CA5785B66}"/>
                </a:ext>
              </a:extLst>
            </p:cNvPr>
            <p:cNvSpPr/>
            <p:nvPr/>
          </p:nvSpPr>
          <p:spPr>
            <a:xfrm>
              <a:off x="2045430" y="3004787"/>
              <a:ext cx="226228" cy="264417"/>
            </a:xfrm>
            <a:custGeom>
              <a:avLst/>
              <a:gdLst>
                <a:gd name="connsiteX0" fmla="*/ 14764 w 15716"/>
                <a:gd name="connsiteY0" fmla="*/ 95 h 18287"/>
                <a:gd name="connsiteX1" fmla="*/ 14954 w 15716"/>
                <a:gd name="connsiteY1" fmla="*/ 95 h 18287"/>
                <a:gd name="connsiteX2" fmla="*/ 15716 w 15716"/>
                <a:gd name="connsiteY2" fmla="*/ 571 h 18287"/>
                <a:gd name="connsiteX3" fmla="*/ 15526 w 15716"/>
                <a:gd name="connsiteY3" fmla="*/ 476 h 18287"/>
                <a:gd name="connsiteX4" fmla="*/ 15335 w 15716"/>
                <a:gd name="connsiteY4" fmla="*/ 476 h 18287"/>
                <a:gd name="connsiteX5" fmla="*/ 15050 w 15716"/>
                <a:gd name="connsiteY5" fmla="*/ 476 h 18287"/>
                <a:gd name="connsiteX6" fmla="*/ 14859 w 15716"/>
                <a:gd name="connsiteY6" fmla="*/ 476 h 18287"/>
                <a:gd name="connsiteX7" fmla="*/ 14669 w 15716"/>
                <a:gd name="connsiteY7" fmla="*/ 476 h 18287"/>
                <a:gd name="connsiteX8" fmla="*/ 14383 w 15716"/>
                <a:gd name="connsiteY8" fmla="*/ 476 h 18287"/>
                <a:gd name="connsiteX9" fmla="*/ 14192 w 15716"/>
                <a:gd name="connsiteY9" fmla="*/ 571 h 18287"/>
                <a:gd name="connsiteX10" fmla="*/ 13907 w 15716"/>
                <a:gd name="connsiteY10" fmla="*/ 571 h 18287"/>
                <a:gd name="connsiteX11" fmla="*/ 13621 w 15716"/>
                <a:gd name="connsiteY11" fmla="*/ 667 h 18287"/>
                <a:gd name="connsiteX12" fmla="*/ 13430 w 15716"/>
                <a:gd name="connsiteY12" fmla="*/ 762 h 18287"/>
                <a:gd name="connsiteX13" fmla="*/ 13145 w 15716"/>
                <a:gd name="connsiteY13" fmla="*/ 857 h 18287"/>
                <a:gd name="connsiteX14" fmla="*/ 12859 w 15716"/>
                <a:gd name="connsiteY14" fmla="*/ 952 h 18287"/>
                <a:gd name="connsiteX15" fmla="*/ 12573 w 15716"/>
                <a:gd name="connsiteY15" fmla="*/ 1048 h 18287"/>
                <a:gd name="connsiteX16" fmla="*/ 12287 w 15716"/>
                <a:gd name="connsiteY16" fmla="*/ 1143 h 18287"/>
                <a:gd name="connsiteX17" fmla="*/ 12002 w 15716"/>
                <a:gd name="connsiteY17" fmla="*/ 1333 h 18287"/>
                <a:gd name="connsiteX18" fmla="*/ 11716 w 15716"/>
                <a:gd name="connsiteY18" fmla="*/ 1429 h 18287"/>
                <a:gd name="connsiteX19" fmla="*/ 11430 w 15716"/>
                <a:gd name="connsiteY19" fmla="*/ 1619 h 18287"/>
                <a:gd name="connsiteX20" fmla="*/ 11144 w 15716"/>
                <a:gd name="connsiteY20" fmla="*/ 1810 h 18287"/>
                <a:gd name="connsiteX21" fmla="*/ 10763 w 15716"/>
                <a:gd name="connsiteY21" fmla="*/ 2000 h 18287"/>
                <a:gd name="connsiteX22" fmla="*/ 10478 w 15716"/>
                <a:gd name="connsiteY22" fmla="*/ 2191 h 18287"/>
                <a:gd name="connsiteX23" fmla="*/ 10192 w 15716"/>
                <a:gd name="connsiteY23" fmla="*/ 2476 h 18287"/>
                <a:gd name="connsiteX24" fmla="*/ 9906 w 15716"/>
                <a:gd name="connsiteY24" fmla="*/ 2667 h 18287"/>
                <a:gd name="connsiteX25" fmla="*/ 9620 w 15716"/>
                <a:gd name="connsiteY25" fmla="*/ 2857 h 18287"/>
                <a:gd name="connsiteX26" fmla="*/ 9335 w 15716"/>
                <a:gd name="connsiteY26" fmla="*/ 3143 h 18287"/>
                <a:gd name="connsiteX27" fmla="*/ 8954 w 15716"/>
                <a:gd name="connsiteY27" fmla="*/ 3334 h 18287"/>
                <a:gd name="connsiteX28" fmla="*/ 8668 w 15716"/>
                <a:gd name="connsiteY28" fmla="*/ 3619 h 18287"/>
                <a:gd name="connsiteX29" fmla="*/ 8382 w 15716"/>
                <a:gd name="connsiteY29" fmla="*/ 3905 h 18287"/>
                <a:gd name="connsiteX30" fmla="*/ 8192 w 15716"/>
                <a:gd name="connsiteY30" fmla="*/ 4191 h 18287"/>
                <a:gd name="connsiteX31" fmla="*/ 7906 w 15716"/>
                <a:gd name="connsiteY31" fmla="*/ 4477 h 18287"/>
                <a:gd name="connsiteX32" fmla="*/ 7620 w 15716"/>
                <a:gd name="connsiteY32" fmla="*/ 4763 h 18287"/>
                <a:gd name="connsiteX33" fmla="*/ 7334 w 15716"/>
                <a:gd name="connsiteY33" fmla="*/ 5048 h 18287"/>
                <a:gd name="connsiteX34" fmla="*/ 7049 w 15716"/>
                <a:gd name="connsiteY34" fmla="*/ 5334 h 18287"/>
                <a:gd name="connsiteX35" fmla="*/ 6763 w 15716"/>
                <a:gd name="connsiteY35" fmla="*/ 5620 h 18287"/>
                <a:gd name="connsiteX36" fmla="*/ 6382 w 15716"/>
                <a:gd name="connsiteY36" fmla="*/ 6191 h 18287"/>
                <a:gd name="connsiteX37" fmla="*/ 6001 w 15716"/>
                <a:gd name="connsiteY37" fmla="*/ 6667 h 18287"/>
                <a:gd name="connsiteX38" fmla="*/ 5620 w 15716"/>
                <a:gd name="connsiteY38" fmla="*/ 7239 h 18287"/>
                <a:gd name="connsiteX39" fmla="*/ 5239 w 15716"/>
                <a:gd name="connsiteY39" fmla="*/ 7810 h 18287"/>
                <a:gd name="connsiteX40" fmla="*/ 4953 w 15716"/>
                <a:gd name="connsiteY40" fmla="*/ 8287 h 18287"/>
                <a:gd name="connsiteX41" fmla="*/ 4572 w 15716"/>
                <a:gd name="connsiteY41" fmla="*/ 8858 h 18287"/>
                <a:gd name="connsiteX42" fmla="*/ 4286 w 15716"/>
                <a:gd name="connsiteY42" fmla="*/ 9525 h 18287"/>
                <a:gd name="connsiteX43" fmla="*/ 4001 w 15716"/>
                <a:gd name="connsiteY43" fmla="*/ 10096 h 18287"/>
                <a:gd name="connsiteX44" fmla="*/ 3810 w 15716"/>
                <a:gd name="connsiteY44" fmla="*/ 10573 h 18287"/>
                <a:gd name="connsiteX45" fmla="*/ 3620 w 15716"/>
                <a:gd name="connsiteY45" fmla="*/ 11144 h 18287"/>
                <a:gd name="connsiteX46" fmla="*/ 3429 w 15716"/>
                <a:gd name="connsiteY46" fmla="*/ 11620 h 18287"/>
                <a:gd name="connsiteX47" fmla="*/ 3239 w 15716"/>
                <a:gd name="connsiteY47" fmla="*/ 12192 h 18287"/>
                <a:gd name="connsiteX48" fmla="*/ 3048 w 15716"/>
                <a:gd name="connsiteY48" fmla="*/ 12668 h 18287"/>
                <a:gd name="connsiteX49" fmla="*/ 2953 w 15716"/>
                <a:gd name="connsiteY49" fmla="*/ 13240 h 18287"/>
                <a:gd name="connsiteX50" fmla="*/ 2762 w 15716"/>
                <a:gd name="connsiteY50" fmla="*/ 13811 h 18287"/>
                <a:gd name="connsiteX51" fmla="*/ 2667 w 15716"/>
                <a:gd name="connsiteY51" fmla="*/ 14383 h 18287"/>
                <a:gd name="connsiteX52" fmla="*/ 1524 w 15716"/>
                <a:gd name="connsiteY52" fmla="*/ 15049 h 18287"/>
                <a:gd name="connsiteX53" fmla="*/ 1238 w 15716"/>
                <a:gd name="connsiteY53" fmla="*/ 15240 h 18287"/>
                <a:gd name="connsiteX54" fmla="*/ 1143 w 15716"/>
                <a:gd name="connsiteY54" fmla="*/ 15621 h 18287"/>
                <a:gd name="connsiteX55" fmla="*/ 857 w 15716"/>
                <a:gd name="connsiteY55" fmla="*/ 17716 h 18287"/>
                <a:gd name="connsiteX56" fmla="*/ 762 w 15716"/>
                <a:gd name="connsiteY56" fmla="*/ 18288 h 18287"/>
                <a:gd name="connsiteX57" fmla="*/ 0 w 15716"/>
                <a:gd name="connsiteY57" fmla="*/ 17812 h 18287"/>
                <a:gd name="connsiteX58" fmla="*/ 95 w 15716"/>
                <a:gd name="connsiteY58" fmla="*/ 17335 h 18287"/>
                <a:gd name="connsiteX59" fmla="*/ 381 w 15716"/>
                <a:gd name="connsiteY59" fmla="*/ 15145 h 18287"/>
                <a:gd name="connsiteX60" fmla="*/ 476 w 15716"/>
                <a:gd name="connsiteY60" fmla="*/ 14764 h 18287"/>
                <a:gd name="connsiteX61" fmla="*/ 762 w 15716"/>
                <a:gd name="connsiteY61" fmla="*/ 14668 h 18287"/>
                <a:gd name="connsiteX62" fmla="*/ 1905 w 15716"/>
                <a:gd name="connsiteY62" fmla="*/ 14002 h 18287"/>
                <a:gd name="connsiteX63" fmla="*/ 2000 w 15716"/>
                <a:gd name="connsiteY63" fmla="*/ 13335 h 18287"/>
                <a:gd name="connsiteX64" fmla="*/ 2191 w 15716"/>
                <a:gd name="connsiteY64" fmla="*/ 12763 h 18287"/>
                <a:gd name="connsiteX65" fmla="*/ 2286 w 15716"/>
                <a:gd name="connsiteY65" fmla="*/ 12287 h 18287"/>
                <a:gd name="connsiteX66" fmla="*/ 2477 w 15716"/>
                <a:gd name="connsiteY66" fmla="*/ 11716 h 18287"/>
                <a:gd name="connsiteX67" fmla="*/ 2667 w 15716"/>
                <a:gd name="connsiteY67" fmla="*/ 11240 h 18287"/>
                <a:gd name="connsiteX68" fmla="*/ 2858 w 15716"/>
                <a:gd name="connsiteY68" fmla="*/ 10668 h 18287"/>
                <a:gd name="connsiteX69" fmla="*/ 3048 w 15716"/>
                <a:gd name="connsiteY69" fmla="*/ 10192 h 18287"/>
                <a:gd name="connsiteX70" fmla="*/ 3239 w 15716"/>
                <a:gd name="connsiteY70" fmla="*/ 9620 h 18287"/>
                <a:gd name="connsiteX71" fmla="*/ 3524 w 15716"/>
                <a:gd name="connsiteY71" fmla="*/ 9049 h 18287"/>
                <a:gd name="connsiteX72" fmla="*/ 3810 w 15716"/>
                <a:gd name="connsiteY72" fmla="*/ 8477 h 18287"/>
                <a:gd name="connsiteX73" fmla="*/ 4191 w 15716"/>
                <a:gd name="connsiteY73" fmla="*/ 7906 h 18287"/>
                <a:gd name="connsiteX74" fmla="*/ 4477 w 15716"/>
                <a:gd name="connsiteY74" fmla="*/ 7334 h 18287"/>
                <a:gd name="connsiteX75" fmla="*/ 4858 w 15716"/>
                <a:gd name="connsiteY75" fmla="*/ 6763 h 18287"/>
                <a:gd name="connsiteX76" fmla="*/ 5239 w 15716"/>
                <a:gd name="connsiteY76" fmla="*/ 6286 h 18287"/>
                <a:gd name="connsiteX77" fmla="*/ 5620 w 15716"/>
                <a:gd name="connsiteY77" fmla="*/ 5715 h 18287"/>
                <a:gd name="connsiteX78" fmla="*/ 6001 w 15716"/>
                <a:gd name="connsiteY78" fmla="*/ 5239 h 18287"/>
                <a:gd name="connsiteX79" fmla="*/ 6287 w 15716"/>
                <a:gd name="connsiteY79" fmla="*/ 4858 h 18287"/>
                <a:gd name="connsiteX80" fmla="*/ 6572 w 15716"/>
                <a:gd name="connsiteY80" fmla="*/ 4572 h 18287"/>
                <a:gd name="connsiteX81" fmla="*/ 6858 w 15716"/>
                <a:gd name="connsiteY81" fmla="*/ 4286 h 18287"/>
                <a:gd name="connsiteX82" fmla="*/ 7144 w 15716"/>
                <a:gd name="connsiteY82" fmla="*/ 4000 h 18287"/>
                <a:gd name="connsiteX83" fmla="*/ 7430 w 15716"/>
                <a:gd name="connsiteY83" fmla="*/ 3715 h 18287"/>
                <a:gd name="connsiteX84" fmla="*/ 7715 w 15716"/>
                <a:gd name="connsiteY84" fmla="*/ 3429 h 18287"/>
                <a:gd name="connsiteX85" fmla="*/ 8001 w 15716"/>
                <a:gd name="connsiteY85" fmla="*/ 3143 h 18287"/>
                <a:gd name="connsiteX86" fmla="*/ 8287 w 15716"/>
                <a:gd name="connsiteY86" fmla="*/ 2953 h 18287"/>
                <a:gd name="connsiteX87" fmla="*/ 8573 w 15716"/>
                <a:gd name="connsiteY87" fmla="*/ 2667 h 18287"/>
                <a:gd name="connsiteX88" fmla="*/ 8858 w 15716"/>
                <a:gd name="connsiteY88" fmla="*/ 2476 h 18287"/>
                <a:gd name="connsiteX89" fmla="*/ 9144 w 15716"/>
                <a:gd name="connsiteY89" fmla="*/ 2191 h 18287"/>
                <a:gd name="connsiteX90" fmla="*/ 9430 w 15716"/>
                <a:gd name="connsiteY90" fmla="*/ 2000 h 18287"/>
                <a:gd name="connsiteX91" fmla="*/ 9716 w 15716"/>
                <a:gd name="connsiteY91" fmla="*/ 1810 h 18287"/>
                <a:gd name="connsiteX92" fmla="*/ 10001 w 15716"/>
                <a:gd name="connsiteY92" fmla="*/ 1619 h 18287"/>
                <a:gd name="connsiteX93" fmla="*/ 10382 w 15716"/>
                <a:gd name="connsiteY93" fmla="*/ 1429 h 18287"/>
                <a:gd name="connsiteX94" fmla="*/ 10668 w 15716"/>
                <a:gd name="connsiteY94" fmla="*/ 1238 h 18287"/>
                <a:gd name="connsiteX95" fmla="*/ 10954 w 15716"/>
                <a:gd name="connsiteY95" fmla="*/ 1048 h 18287"/>
                <a:gd name="connsiteX96" fmla="*/ 11240 w 15716"/>
                <a:gd name="connsiteY96" fmla="*/ 857 h 18287"/>
                <a:gd name="connsiteX97" fmla="*/ 11525 w 15716"/>
                <a:gd name="connsiteY97" fmla="*/ 762 h 18287"/>
                <a:gd name="connsiteX98" fmla="*/ 11811 w 15716"/>
                <a:gd name="connsiteY98" fmla="*/ 571 h 18287"/>
                <a:gd name="connsiteX99" fmla="*/ 12097 w 15716"/>
                <a:gd name="connsiteY99" fmla="*/ 476 h 18287"/>
                <a:gd name="connsiteX100" fmla="*/ 12383 w 15716"/>
                <a:gd name="connsiteY100" fmla="*/ 381 h 18287"/>
                <a:gd name="connsiteX101" fmla="*/ 12668 w 15716"/>
                <a:gd name="connsiteY101" fmla="*/ 286 h 18287"/>
                <a:gd name="connsiteX102" fmla="*/ 12859 w 15716"/>
                <a:gd name="connsiteY102" fmla="*/ 190 h 18287"/>
                <a:gd name="connsiteX103" fmla="*/ 13145 w 15716"/>
                <a:gd name="connsiteY103" fmla="*/ 190 h 18287"/>
                <a:gd name="connsiteX104" fmla="*/ 13430 w 15716"/>
                <a:gd name="connsiteY104" fmla="*/ 95 h 18287"/>
                <a:gd name="connsiteX105" fmla="*/ 13621 w 15716"/>
                <a:gd name="connsiteY105" fmla="*/ 95 h 18287"/>
                <a:gd name="connsiteX106" fmla="*/ 13907 w 15716"/>
                <a:gd name="connsiteY106" fmla="*/ 0 h 18287"/>
                <a:gd name="connsiteX107" fmla="*/ 14097 w 15716"/>
                <a:gd name="connsiteY107" fmla="*/ 0 h 18287"/>
                <a:gd name="connsiteX108" fmla="*/ 14288 w 15716"/>
                <a:gd name="connsiteY108" fmla="*/ 0 h 18287"/>
                <a:gd name="connsiteX109" fmla="*/ 14573 w 15716"/>
                <a:gd name="connsiteY109" fmla="*/ 0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5716" h="18287">
                  <a:moveTo>
                    <a:pt x="14764" y="95"/>
                  </a:moveTo>
                  <a:lnTo>
                    <a:pt x="14954" y="95"/>
                  </a:lnTo>
                  <a:lnTo>
                    <a:pt x="15716" y="571"/>
                  </a:lnTo>
                  <a:lnTo>
                    <a:pt x="15526" y="476"/>
                  </a:lnTo>
                  <a:lnTo>
                    <a:pt x="15335" y="476"/>
                  </a:lnTo>
                  <a:lnTo>
                    <a:pt x="15050" y="476"/>
                  </a:lnTo>
                  <a:lnTo>
                    <a:pt x="14859" y="476"/>
                  </a:lnTo>
                  <a:lnTo>
                    <a:pt x="14669" y="476"/>
                  </a:lnTo>
                  <a:lnTo>
                    <a:pt x="14383" y="476"/>
                  </a:lnTo>
                  <a:lnTo>
                    <a:pt x="14192" y="571"/>
                  </a:lnTo>
                  <a:lnTo>
                    <a:pt x="13907" y="571"/>
                  </a:lnTo>
                  <a:lnTo>
                    <a:pt x="13621" y="667"/>
                  </a:lnTo>
                  <a:lnTo>
                    <a:pt x="13430" y="762"/>
                  </a:lnTo>
                  <a:lnTo>
                    <a:pt x="13145" y="857"/>
                  </a:lnTo>
                  <a:lnTo>
                    <a:pt x="12859" y="952"/>
                  </a:lnTo>
                  <a:lnTo>
                    <a:pt x="12573" y="1048"/>
                  </a:lnTo>
                  <a:lnTo>
                    <a:pt x="12287" y="1143"/>
                  </a:lnTo>
                  <a:lnTo>
                    <a:pt x="12002" y="1333"/>
                  </a:lnTo>
                  <a:lnTo>
                    <a:pt x="11716" y="1429"/>
                  </a:lnTo>
                  <a:lnTo>
                    <a:pt x="11430" y="1619"/>
                  </a:lnTo>
                  <a:lnTo>
                    <a:pt x="11144" y="1810"/>
                  </a:lnTo>
                  <a:lnTo>
                    <a:pt x="10763" y="2000"/>
                  </a:lnTo>
                  <a:lnTo>
                    <a:pt x="10478" y="2191"/>
                  </a:lnTo>
                  <a:lnTo>
                    <a:pt x="10192" y="2476"/>
                  </a:lnTo>
                  <a:lnTo>
                    <a:pt x="9906" y="2667"/>
                  </a:lnTo>
                  <a:lnTo>
                    <a:pt x="9620" y="2857"/>
                  </a:lnTo>
                  <a:lnTo>
                    <a:pt x="9335" y="3143"/>
                  </a:lnTo>
                  <a:lnTo>
                    <a:pt x="8954" y="3334"/>
                  </a:lnTo>
                  <a:lnTo>
                    <a:pt x="8668" y="3619"/>
                  </a:lnTo>
                  <a:lnTo>
                    <a:pt x="8382" y="3905"/>
                  </a:lnTo>
                  <a:lnTo>
                    <a:pt x="8192" y="4191"/>
                  </a:lnTo>
                  <a:lnTo>
                    <a:pt x="7906" y="4477"/>
                  </a:lnTo>
                  <a:lnTo>
                    <a:pt x="7620" y="4763"/>
                  </a:lnTo>
                  <a:lnTo>
                    <a:pt x="7334" y="5048"/>
                  </a:lnTo>
                  <a:lnTo>
                    <a:pt x="7049" y="5334"/>
                  </a:lnTo>
                  <a:lnTo>
                    <a:pt x="6763" y="5620"/>
                  </a:lnTo>
                  <a:lnTo>
                    <a:pt x="6382" y="6191"/>
                  </a:lnTo>
                  <a:lnTo>
                    <a:pt x="6001" y="6667"/>
                  </a:lnTo>
                  <a:lnTo>
                    <a:pt x="5620" y="7239"/>
                  </a:lnTo>
                  <a:lnTo>
                    <a:pt x="5239" y="7810"/>
                  </a:lnTo>
                  <a:lnTo>
                    <a:pt x="4953" y="8287"/>
                  </a:lnTo>
                  <a:lnTo>
                    <a:pt x="4572" y="8858"/>
                  </a:lnTo>
                  <a:lnTo>
                    <a:pt x="4286" y="9525"/>
                  </a:lnTo>
                  <a:lnTo>
                    <a:pt x="4001" y="10096"/>
                  </a:lnTo>
                  <a:lnTo>
                    <a:pt x="3810" y="10573"/>
                  </a:lnTo>
                  <a:lnTo>
                    <a:pt x="3620" y="11144"/>
                  </a:lnTo>
                  <a:lnTo>
                    <a:pt x="3429" y="11620"/>
                  </a:lnTo>
                  <a:lnTo>
                    <a:pt x="3239" y="12192"/>
                  </a:lnTo>
                  <a:lnTo>
                    <a:pt x="3048" y="12668"/>
                  </a:lnTo>
                  <a:lnTo>
                    <a:pt x="2953" y="13240"/>
                  </a:lnTo>
                  <a:lnTo>
                    <a:pt x="2762" y="13811"/>
                  </a:lnTo>
                  <a:lnTo>
                    <a:pt x="2667" y="14383"/>
                  </a:lnTo>
                  <a:lnTo>
                    <a:pt x="1524" y="15049"/>
                  </a:lnTo>
                  <a:lnTo>
                    <a:pt x="1238" y="15240"/>
                  </a:lnTo>
                  <a:lnTo>
                    <a:pt x="1143" y="15621"/>
                  </a:lnTo>
                  <a:lnTo>
                    <a:pt x="857" y="17716"/>
                  </a:lnTo>
                  <a:lnTo>
                    <a:pt x="762" y="18288"/>
                  </a:lnTo>
                  <a:lnTo>
                    <a:pt x="0" y="17812"/>
                  </a:lnTo>
                  <a:lnTo>
                    <a:pt x="95" y="17335"/>
                  </a:lnTo>
                  <a:lnTo>
                    <a:pt x="381" y="15145"/>
                  </a:lnTo>
                  <a:lnTo>
                    <a:pt x="476" y="14764"/>
                  </a:lnTo>
                  <a:lnTo>
                    <a:pt x="762" y="14668"/>
                  </a:lnTo>
                  <a:lnTo>
                    <a:pt x="1905" y="14002"/>
                  </a:lnTo>
                  <a:lnTo>
                    <a:pt x="2000" y="13335"/>
                  </a:lnTo>
                  <a:lnTo>
                    <a:pt x="2191" y="12763"/>
                  </a:lnTo>
                  <a:lnTo>
                    <a:pt x="2286" y="12287"/>
                  </a:lnTo>
                  <a:lnTo>
                    <a:pt x="2477" y="11716"/>
                  </a:lnTo>
                  <a:lnTo>
                    <a:pt x="2667" y="11240"/>
                  </a:lnTo>
                  <a:lnTo>
                    <a:pt x="2858" y="10668"/>
                  </a:lnTo>
                  <a:lnTo>
                    <a:pt x="3048" y="10192"/>
                  </a:lnTo>
                  <a:lnTo>
                    <a:pt x="3239" y="9620"/>
                  </a:lnTo>
                  <a:lnTo>
                    <a:pt x="3524" y="9049"/>
                  </a:lnTo>
                  <a:lnTo>
                    <a:pt x="3810" y="8477"/>
                  </a:lnTo>
                  <a:lnTo>
                    <a:pt x="4191" y="7906"/>
                  </a:lnTo>
                  <a:lnTo>
                    <a:pt x="4477" y="7334"/>
                  </a:lnTo>
                  <a:lnTo>
                    <a:pt x="4858" y="6763"/>
                  </a:lnTo>
                  <a:lnTo>
                    <a:pt x="5239" y="6286"/>
                  </a:lnTo>
                  <a:lnTo>
                    <a:pt x="5620" y="5715"/>
                  </a:lnTo>
                  <a:lnTo>
                    <a:pt x="6001" y="5239"/>
                  </a:lnTo>
                  <a:lnTo>
                    <a:pt x="6287" y="4858"/>
                  </a:lnTo>
                  <a:lnTo>
                    <a:pt x="6572" y="4572"/>
                  </a:lnTo>
                  <a:lnTo>
                    <a:pt x="6858" y="4286"/>
                  </a:lnTo>
                  <a:lnTo>
                    <a:pt x="7144" y="4000"/>
                  </a:lnTo>
                  <a:lnTo>
                    <a:pt x="7430" y="3715"/>
                  </a:lnTo>
                  <a:lnTo>
                    <a:pt x="7715" y="3429"/>
                  </a:lnTo>
                  <a:lnTo>
                    <a:pt x="8001" y="3143"/>
                  </a:lnTo>
                  <a:lnTo>
                    <a:pt x="8287" y="2953"/>
                  </a:lnTo>
                  <a:lnTo>
                    <a:pt x="8573" y="2667"/>
                  </a:lnTo>
                  <a:lnTo>
                    <a:pt x="8858" y="2476"/>
                  </a:lnTo>
                  <a:lnTo>
                    <a:pt x="9144" y="2191"/>
                  </a:lnTo>
                  <a:lnTo>
                    <a:pt x="9430" y="2000"/>
                  </a:lnTo>
                  <a:lnTo>
                    <a:pt x="9716" y="1810"/>
                  </a:lnTo>
                  <a:lnTo>
                    <a:pt x="10001" y="1619"/>
                  </a:lnTo>
                  <a:lnTo>
                    <a:pt x="10382" y="1429"/>
                  </a:lnTo>
                  <a:lnTo>
                    <a:pt x="10668" y="1238"/>
                  </a:lnTo>
                  <a:lnTo>
                    <a:pt x="10954" y="1048"/>
                  </a:lnTo>
                  <a:lnTo>
                    <a:pt x="11240" y="857"/>
                  </a:lnTo>
                  <a:lnTo>
                    <a:pt x="11525" y="762"/>
                  </a:lnTo>
                  <a:lnTo>
                    <a:pt x="11811" y="571"/>
                  </a:lnTo>
                  <a:lnTo>
                    <a:pt x="12097" y="476"/>
                  </a:lnTo>
                  <a:lnTo>
                    <a:pt x="12383" y="381"/>
                  </a:lnTo>
                  <a:lnTo>
                    <a:pt x="12668" y="286"/>
                  </a:lnTo>
                  <a:lnTo>
                    <a:pt x="12859" y="190"/>
                  </a:lnTo>
                  <a:lnTo>
                    <a:pt x="13145" y="190"/>
                  </a:lnTo>
                  <a:lnTo>
                    <a:pt x="13430" y="95"/>
                  </a:lnTo>
                  <a:lnTo>
                    <a:pt x="13621" y="95"/>
                  </a:lnTo>
                  <a:lnTo>
                    <a:pt x="13907" y="0"/>
                  </a:lnTo>
                  <a:lnTo>
                    <a:pt x="14097" y="0"/>
                  </a:lnTo>
                  <a:lnTo>
                    <a:pt x="14288" y="0"/>
                  </a:lnTo>
                  <a:lnTo>
                    <a:pt x="14573" y="0"/>
                  </a:lnTo>
                  <a:close/>
                </a:path>
              </a:pathLst>
            </a:custGeom>
            <a:solidFill>
              <a:srgbClr val="9C9C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Graphic 4">
              <a:extLst>
                <a:ext uri="{FF2B5EF4-FFF2-40B4-BE49-F238E27FC236}">
                  <a16:creationId xmlns:a16="http://schemas.microsoft.com/office/drawing/2014/main" id="{3FF56F25-31FF-4917-95D7-7F0411EA4111}"/>
                </a:ext>
              </a:extLst>
            </p:cNvPr>
            <p:cNvSpPr/>
            <p:nvPr/>
          </p:nvSpPr>
          <p:spPr>
            <a:xfrm>
              <a:off x="2053650" y="3008373"/>
              <a:ext cx="217994" cy="371604"/>
            </a:xfrm>
            <a:custGeom>
              <a:avLst/>
              <a:gdLst>
                <a:gd name="connsiteX0" fmla="*/ 10763 w 15144"/>
                <a:gd name="connsiteY0" fmla="*/ 4609 h 25700"/>
                <a:gd name="connsiteX1" fmla="*/ 8953 w 15144"/>
                <a:gd name="connsiteY1" fmla="*/ 5943 h 25700"/>
                <a:gd name="connsiteX2" fmla="*/ 7429 w 15144"/>
                <a:gd name="connsiteY2" fmla="*/ 7657 h 25700"/>
                <a:gd name="connsiteX3" fmla="*/ 7429 w 15144"/>
                <a:gd name="connsiteY3" fmla="*/ 7657 h 25700"/>
                <a:gd name="connsiteX4" fmla="*/ 6668 w 15144"/>
                <a:gd name="connsiteY4" fmla="*/ 8896 h 25700"/>
                <a:gd name="connsiteX5" fmla="*/ 6001 w 15144"/>
                <a:gd name="connsiteY5" fmla="*/ 10420 h 25700"/>
                <a:gd name="connsiteX6" fmla="*/ 5334 w 15144"/>
                <a:gd name="connsiteY6" fmla="*/ 12420 h 25700"/>
                <a:gd name="connsiteX7" fmla="*/ 13526 w 15144"/>
                <a:gd name="connsiteY7" fmla="*/ 7753 h 25700"/>
                <a:gd name="connsiteX8" fmla="*/ 13906 w 15144"/>
                <a:gd name="connsiteY8" fmla="*/ 7467 h 25700"/>
                <a:gd name="connsiteX9" fmla="*/ 13811 w 15144"/>
                <a:gd name="connsiteY9" fmla="*/ 7943 h 25700"/>
                <a:gd name="connsiteX10" fmla="*/ 13430 w 15144"/>
                <a:gd name="connsiteY10" fmla="*/ 10134 h 25700"/>
                <a:gd name="connsiteX11" fmla="*/ 13335 w 15144"/>
                <a:gd name="connsiteY11" fmla="*/ 10515 h 25700"/>
                <a:gd name="connsiteX12" fmla="*/ 13049 w 15144"/>
                <a:gd name="connsiteY12" fmla="*/ 10705 h 25700"/>
                <a:gd name="connsiteX13" fmla="*/ 4953 w 15144"/>
                <a:gd name="connsiteY13" fmla="*/ 15373 h 25700"/>
                <a:gd name="connsiteX14" fmla="*/ 4953 w 15144"/>
                <a:gd name="connsiteY14" fmla="*/ 16992 h 25700"/>
                <a:gd name="connsiteX15" fmla="*/ 12668 w 15144"/>
                <a:gd name="connsiteY15" fmla="*/ 12515 h 25700"/>
                <a:gd name="connsiteX16" fmla="*/ 13049 w 15144"/>
                <a:gd name="connsiteY16" fmla="*/ 12229 h 25700"/>
                <a:gd name="connsiteX17" fmla="*/ 12954 w 15144"/>
                <a:gd name="connsiteY17" fmla="*/ 12706 h 25700"/>
                <a:gd name="connsiteX18" fmla="*/ 12573 w 15144"/>
                <a:gd name="connsiteY18" fmla="*/ 14896 h 25700"/>
                <a:gd name="connsiteX19" fmla="*/ 12478 w 15144"/>
                <a:gd name="connsiteY19" fmla="*/ 15277 h 25700"/>
                <a:gd name="connsiteX20" fmla="*/ 12192 w 15144"/>
                <a:gd name="connsiteY20" fmla="*/ 15468 h 25700"/>
                <a:gd name="connsiteX21" fmla="*/ 5144 w 15144"/>
                <a:gd name="connsiteY21" fmla="*/ 19564 h 25700"/>
                <a:gd name="connsiteX22" fmla="*/ 6001 w 15144"/>
                <a:gd name="connsiteY22" fmla="*/ 20992 h 25700"/>
                <a:gd name="connsiteX23" fmla="*/ 6001 w 15144"/>
                <a:gd name="connsiteY23" fmla="*/ 20992 h 25700"/>
                <a:gd name="connsiteX24" fmla="*/ 7525 w 15144"/>
                <a:gd name="connsiteY24" fmla="*/ 21850 h 25700"/>
                <a:gd name="connsiteX25" fmla="*/ 8953 w 15144"/>
                <a:gd name="connsiteY25" fmla="*/ 21754 h 25700"/>
                <a:gd name="connsiteX26" fmla="*/ 10478 w 15144"/>
                <a:gd name="connsiteY26" fmla="*/ 21088 h 25700"/>
                <a:gd name="connsiteX27" fmla="*/ 12478 w 15144"/>
                <a:gd name="connsiteY27" fmla="*/ 19659 h 25700"/>
                <a:gd name="connsiteX28" fmla="*/ 13906 w 15144"/>
                <a:gd name="connsiteY28" fmla="*/ 17849 h 25700"/>
                <a:gd name="connsiteX29" fmla="*/ 14478 w 15144"/>
                <a:gd name="connsiteY29" fmla="*/ 16897 h 25700"/>
                <a:gd name="connsiteX30" fmla="*/ 14478 w 15144"/>
                <a:gd name="connsiteY30" fmla="*/ 17849 h 25700"/>
                <a:gd name="connsiteX31" fmla="*/ 14478 w 15144"/>
                <a:gd name="connsiteY31" fmla="*/ 20802 h 25700"/>
                <a:gd name="connsiteX32" fmla="*/ 14478 w 15144"/>
                <a:gd name="connsiteY32" fmla="*/ 21088 h 25700"/>
                <a:gd name="connsiteX33" fmla="*/ 14288 w 15144"/>
                <a:gd name="connsiteY33" fmla="*/ 21278 h 25700"/>
                <a:gd name="connsiteX34" fmla="*/ 12573 w 15144"/>
                <a:gd name="connsiteY34" fmla="*/ 22897 h 25700"/>
                <a:gd name="connsiteX35" fmla="*/ 10668 w 15144"/>
                <a:gd name="connsiteY35" fmla="*/ 24231 h 25700"/>
                <a:gd name="connsiteX36" fmla="*/ 5715 w 15144"/>
                <a:gd name="connsiteY36" fmla="*/ 25660 h 25700"/>
                <a:gd name="connsiteX37" fmla="*/ 2667 w 15144"/>
                <a:gd name="connsiteY37" fmla="*/ 23183 h 25700"/>
                <a:gd name="connsiteX38" fmla="*/ 2667 w 15144"/>
                <a:gd name="connsiteY38" fmla="*/ 23183 h 25700"/>
                <a:gd name="connsiteX39" fmla="*/ 2000 w 15144"/>
                <a:gd name="connsiteY39" fmla="*/ 21469 h 25700"/>
                <a:gd name="connsiteX40" fmla="*/ 381 w 15144"/>
                <a:gd name="connsiteY40" fmla="*/ 22421 h 25700"/>
                <a:gd name="connsiteX41" fmla="*/ 0 w 15144"/>
                <a:gd name="connsiteY41" fmla="*/ 22707 h 25700"/>
                <a:gd name="connsiteX42" fmla="*/ 95 w 15144"/>
                <a:gd name="connsiteY42" fmla="*/ 22135 h 25700"/>
                <a:gd name="connsiteX43" fmla="*/ 476 w 15144"/>
                <a:gd name="connsiteY43" fmla="*/ 19945 h 25700"/>
                <a:gd name="connsiteX44" fmla="*/ 572 w 15144"/>
                <a:gd name="connsiteY44" fmla="*/ 19564 h 25700"/>
                <a:gd name="connsiteX45" fmla="*/ 857 w 15144"/>
                <a:gd name="connsiteY45" fmla="*/ 19373 h 25700"/>
                <a:gd name="connsiteX46" fmla="*/ 1810 w 15144"/>
                <a:gd name="connsiteY46" fmla="*/ 18802 h 25700"/>
                <a:gd name="connsiteX47" fmla="*/ 1905 w 15144"/>
                <a:gd name="connsiteY47" fmla="*/ 16992 h 25700"/>
                <a:gd name="connsiteX48" fmla="*/ 667 w 15144"/>
                <a:gd name="connsiteY48" fmla="*/ 17754 h 25700"/>
                <a:gd name="connsiteX49" fmla="*/ 191 w 15144"/>
                <a:gd name="connsiteY49" fmla="*/ 18040 h 25700"/>
                <a:gd name="connsiteX50" fmla="*/ 286 w 15144"/>
                <a:gd name="connsiteY50" fmla="*/ 17468 h 25700"/>
                <a:gd name="connsiteX51" fmla="*/ 667 w 15144"/>
                <a:gd name="connsiteY51" fmla="*/ 15277 h 25700"/>
                <a:gd name="connsiteX52" fmla="*/ 762 w 15144"/>
                <a:gd name="connsiteY52" fmla="*/ 14896 h 25700"/>
                <a:gd name="connsiteX53" fmla="*/ 1048 w 15144"/>
                <a:gd name="connsiteY53" fmla="*/ 14706 h 25700"/>
                <a:gd name="connsiteX54" fmla="*/ 2191 w 15144"/>
                <a:gd name="connsiteY54" fmla="*/ 14039 h 25700"/>
                <a:gd name="connsiteX55" fmla="*/ 3524 w 15144"/>
                <a:gd name="connsiteY55" fmla="*/ 9658 h 25700"/>
                <a:gd name="connsiteX56" fmla="*/ 6286 w 15144"/>
                <a:gd name="connsiteY56" fmla="*/ 5181 h 25700"/>
                <a:gd name="connsiteX57" fmla="*/ 8477 w 15144"/>
                <a:gd name="connsiteY57" fmla="*/ 2895 h 25700"/>
                <a:gd name="connsiteX58" fmla="*/ 10858 w 15144"/>
                <a:gd name="connsiteY58" fmla="*/ 1180 h 25700"/>
                <a:gd name="connsiteX59" fmla="*/ 13049 w 15144"/>
                <a:gd name="connsiteY59" fmla="*/ 228 h 25700"/>
                <a:gd name="connsiteX60" fmla="*/ 14954 w 15144"/>
                <a:gd name="connsiteY60" fmla="*/ 37 h 25700"/>
                <a:gd name="connsiteX61" fmla="*/ 15145 w 15144"/>
                <a:gd name="connsiteY61" fmla="*/ 37 h 25700"/>
                <a:gd name="connsiteX62" fmla="*/ 15050 w 15144"/>
                <a:gd name="connsiteY62" fmla="*/ 323 h 25700"/>
                <a:gd name="connsiteX63" fmla="*/ 14573 w 15144"/>
                <a:gd name="connsiteY63" fmla="*/ 3276 h 25700"/>
                <a:gd name="connsiteX64" fmla="*/ 14478 w 15144"/>
                <a:gd name="connsiteY64" fmla="*/ 4228 h 25700"/>
                <a:gd name="connsiteX65" fmla="*/ 14002 w 15144"/>
                <a:gd name="connsiteY65" fmla="*/ 4038 h 25700"/>
                <a:gd name="connsiteX66" fmla="*/ 12478 w 15144"/>
                <a:gd name="connsiteY66" fmla="*/ 3943 h 25700"/>
                <a:gd name="connsiteX67" fmla="*/ 10763 w 15144"/>
                <a:gd name="connsiteY67" fmla="*/ 4609 h 2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5144" h="25700">
                  <a:moveTo>
                    <a:pt x="10763" y="4609"/>
                  </a:moveTo>
                  <a:cubicBezTo>
                    <a:pt x="10097" y="4990"/>
                    <a:pt x="9430" y="5467"/>
                    <a:pt x="8953" y="5943"/>
                  </a:cubicBezTo>
                  <a:cubicBezTo>
                    <a:pt x="8382" y="6419"/>
                    <a:pt x="7906" y="6991"/>
                    <a:pt x="7429" y="7657"/>
                  </a:cubicBezTo>
                  <a:lnTo>
                    <a:pt x="7429" y="7657"/>
                  </a:lnTo>
                  <a:cubicBezTo>
                    <a:pt x="7144" y="8038"/>
                    <a:pt x="6953" y="8419"/>
                    <a:pt x="6668" y="8896"/>
                  </a:cubicBezTo>
                  <a:cubicBezTo>
                    <a:pt x="6382" y="9372"/>
                    <a:pt x="6191" y="9848"/>
                    <a:pt x="6001" y="10420"/>
                  </a:cubicBezTo>
                  <a:cubicBezTo>
                    <a:pt x="5810" y="10896"/>
                    <a:pt x="5429" y="11944"/>
                    <a:pt x="5334" y="12420"/>
                  </a:cubicBezTo>
                  <a:lnTo>
                    <a:pt x="13526" y="7753"/>
                  </a:lnTo>
                  <a:lnTo>
                    <a:pt x="13906" y="7467"/>
                  </a:lnTo>
                  <a:lnTo>
                    <a:pt x="13811" y="7943"/>
                  </a:lnTo>
                  <a:lnTo>
                    <a:pt x="13430" y="10134"/>
                  </a:lnTo>
                  <a:lnTo>
                    <a:pt x="13335" y="10515"/>
                  </a:lnTo>
                  <a:lnTo>
                    <a:pt x="13049" y="10705"/>
                  </a:lnTo>
                  <a:lnTo>
                    <a:pt x="4953" y="15373"/>
                  </a:lnTo>
                  <a:cubicBezTo>
                    <a:pt x="5048" y="15849"/>
                    <a:pt x="4953" y="16420"/>
                    <a:pt x="4953" y="16992"/>
                  </a:cubicBezTo>
                  <a:lnTo>
                    <a:pt x="12668" y="12515"/>
                  </a:lnTo>
                  <a:lnTo>
                    <a:pt x="13049" y="12229"/>
                  </a:lnTo>
                  <a:lnTo>
                    <a:pt x="12954" y="12706"/>
                  </a:lnTo>
                  <a:lnTo>
                    <a:pt x="12573" y="14896"/>
                  </a:lnTo>
                  <a:lnTo>
                    <a:pt x="12478" y="15277"/>
                  </a:lnTo>
                  <a:lnTo>
                    <a:pt x="12192" y="15468"/>
                  </a:lnTo>
                  <a:lnTo>
                    <a:pt x="5144" y="19564"/>
                  </a:lnTo>
                  <a:cubicBezTo>
                    <a:pt x="5334" y="20326"/>
                    <a:pt x="5620" y="20516"/>
                    <a:pt x="6001" y="20992"/>
                  </a:cubicBezTo>
                  <a:lnTo>
                    <a:pt x="6001" y="20992"/>
                  </a:lnTo>
                  <a:cubicBezTo>
                    <a:pt x="6382" y="21469"/>
                    <a:pt x="6858" y="21754"/>
                    <a:pt x="7525" y="21850"/>
                  </a:cubicBezTo>
                  <a:cubicBezTo>
                    <a:pt x="8001" y="21945"/>
                    <a:pt x="8477" y="21850"/>
                    <a:pt x="8953" y="21754"/>
                  </a:cubicBezTo>
                  <a:cubicBezTo>
                    <a:pt x="9430" y="21659"/>
                    <a:pt x="9906" y="21373"/>
                    <a:pt x="10478" y="21088"/>
                  </a:cubicBezTo>
                  <a:cubicBezTo>
                    <a:pt x="11240" y="20611"/>
                    <a:pt x="11906" y="20135"/>
                    <a:pt x="12478" y="19659"/>
                  </a:cubicBezTo>
                  <a:cubicBezTo>
                    <a:pt x="13049" y="19087"/>
                    <a:pt x="13526" y="18516"/>
                    <a:pt x="13906" y="17849"/>
                  </a:cubicBezTo>
                  <a:lnTo>
                    <a:pt x="14478" y="16897"/>
                  </a:lnTo>
                  <a:lnTo>
                    <a:pt x="14478" y="17849"/>
                  </a:lnTo>
                  <a:lnTo>
                    <a:pt x="14478" y="20802"/>
                  </a:lnTo>
                  <a:lnTo>
                    <a:pt x="14478" y="21088"/>
                  </a:lnTo>
                  <a:lnTo>
                    <a:pt x="14288" y="21278"/>
                  </a:lnTo>
                  <a:cubicBezTo>
                    <a:pt x="13716" y="21850"/>
                    <a:pt x="13145" y="22421"/>
                    <a:pt x="12573" y="22897"/>
                  </a:cubicBezTo>
                  <a:cubicBezTo>
                    <a:pt x="12002" y="23374"/>
                    <a:pt x="11335" y="23850"/>
                    <a:pt x="10668" y="24231"/>
                  </a:cubicBezTo>
                  <a:cubicBezTo>
                    <a:pt x="8668" y="25374"/>
                    <a:pt x="7049" y="25850"/>
                    <a:pt x="5715" y="25660"/>
                  </a:cubicBezTo>
                  <a:cubicBezTo>
                    <a:pt x="4381" y="25469"/>
                    <a:pt x="3334" y="24612"/>
                    <a:pt x="2667" y="23183"/>
                  </a:cubicBezTo>
                  <a:lnTo>
                    <a:pt x="2667" y="23183"/>
                  </a:lnTo>
                  <a:cubicBezTo>
                    <a:pt x="2572" y="22897"/>
                    <a:pt x="2000" y="21754"/>
                    <a:pt x="2000" y="21469"/>
                  </a:cubicBezTo>
                  <a:lnTo>
                    <a:pt x="381" y="22421"/>
                  </a:lnTo>
                  <a:lnTo>
                    <a:pt x="0" y="22707"/>
                  </a:lnTo>
                  <a:lnTo>
                    <a:pt x="95" y="22135"/>
                  </a:lnTo>
                  <a:lnTo>
                    <a:pt x="476" y="19945"/>
                  </a:lnTo>
                  <a:lnTo>
                    <a:pt x="572" y="19564"/>
                  </a:lnTo>
                  <a:lnTo>
                    <a:pt x="857" y="19373"/>
                  </a:lnTo>
                  <a:lnTo>
                    <a:pt x="1810" y="18802"/>
                  </a:lnTo>
                  <a:cubicBezTo>
                    <a:pt x="1810" y="18230"/>
                    <a:pt x="1810" y="17754"/>
                    <a:pt x="1905" y="16992"/>
                  </a:cubicBezTo>
                  <a:lnTo>
                    <a:pt x="667" y="17754"/>
                  </a:lnTo>
                  <a:lnTo>
                    <a:pt x="191" y="18040"/>
                  </a:lnTo>
                  <a:lnTo>
                    <a:pt x="286" y="17468"/>
                  </a:lnTo>
                  <a:lnTo>
                    <a:pt x="667" y="15277"/>
                  </a:lnTo>
                  <a:lnTo>
                    <a:pt x="762" y="14896"/>
                  </a:lnTo>
                  <a:lnTo>
                    <a:pt x="1048" y="14706"/>
                  </a:lnTo>
                  <a:lnTo>
                    <a:pt x="2191" y="14039"/>
                  </a:lnTo>
                  <a:cubicBezTo>
                    <a:pt x="2477" y="12420"/>
                    <a:pt x="2857" y="11182"/>
                    <a:pt x="3524" y="9658"/>
                  </a:cubicBezTo>
                  <a:cubicBezTo>
                    <a:pt x="4191" y="8038"/>
                    <a:pt x="5144" y="6610"/>
                    <a:pt x="6286" y="5181"/>
                  </a:cubicBezTo>
                  <a:cubicBezTo>
                    <a:pt x="6953" y="4324"/>
                    <a:pt x="7715" y="3562"/>
                    <a:pt x="8477" y="2895"/>
                  </a:cubicBezTo>
                  <a:cubicBezTo>
                    <a:pt x="9239" y="2228"/>
                    <a:pt x="10097" y="1657"/>
                    <a:pt x="10858" y="1180"/>
                  </a:cubicBezTo>
                  <a:cubicBezTo>
                    <a:pt x="11621" y="704"/>
                    <a:pt x="12382" y="418"/>
                    <a:pt x="13049" y="228"/>
                  </a:cubicBezTo>
                  <a:cubicBezTo>
                    <a:pt x="13716" y="37"/>
                    <a:pt x="14383" y="-58"/>
                    <a:pt x="14954" y="37"/>
                  </a:cubicBezTo>
                  <a:lnTo>
                    <a:pt x="15145" y="37"/>
                  </a:lnTo>
                  <a:lnTo>
                    <a:pt x="15050" y="323"/>
                  </a:lnTo>
                  <a:lnTo>
                    <a:pt x="14573" y="3276"/>
                  </a:lnTo>
                  <a:lnTo>
                    <a:pt x="14478" y="4228"/>
                  </a:lnTo>
                  <a:lnTo>
                    <a:pt x="14002" y="4038"/>
                  </a:lnTo>
                  <a:cubicBezTo>
                    <a:pt x="13526" y="3847"/>
                    <a:pt x="13049" y="3847"/>
                    <a:pt x="12478" y="3943"/>
                  </a:cubicBezTo>
                  <a:cubicBezTo>
                    <a:pt x="12002" y="4038"/>
                    <a:pt x="11430" y="4228"/>
                    <a:pt x="10763" y="4609"/>
                  </a:cubicBezTo>
                  <a:close/>
                </a:path>
              </a:pathLst>
            </a:custGeom>
            <a:solidFill>
              <a:srgbClr val="BDBDB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Graphic 4">
              <a:extLst>
                <a:ext uri="{FF2B5EF4-FFF2-40B4-BE49-F238E27FC236}">
                  <a16:creationId xmlns:a16="http://schemas.microsoft.com/office/drawing/2014/main" id="{013EAC57-08A6-497B-90C7-9190749AB4B2}"/>
                </a:ext>
              </a:extLst>
            </p:cNvPr>
            <p:cNvSpPr/>
            <p:nvPr/>
          </p:nvSpPr>
          <p:spPr>
            <a:xfrm>
              <a:off x="1898719" y="3175566"/>
              <a:ext cx="93235" cy="228616"/>
            </a:xfrm>
            <a:custGeom>
              <a:avLst/>
              <a:gdLst>
                <a:gd name="connsiteX0" fmla="*/ 857 w 6477"/>
                <a:gd name="connsiteY0" fmla="*/ 12859 h 15811"/>
                <a:gd name="connsiteX1" fmla="*/ 6001 w 6477"/>
                <a:gd name="connsiteY1" fmla="*/ 15811 h 15811"/>
                <a:gd name="connsiteX2" fmla="*/ 5810 w 6477"/>
                <a:gd name="connsiteY2" fmla="*/ 15335 h 15811"/>
                <a:gd name="connsiteX3" fmla="*/ 5620 w 6477"/>
                <a:gd name="connsiteY3" fmla="*/ 14669 h 15811"/>
                <a:gd name="connsiteX4" fmla="*/ 5525 w 6477"/>
                <a:gd name="connsiteY4" fmla="*/ 13906 h 15811"/>
                <a:gd name="connsiteX5" fmla="*/ 5334 w 6477"/>
                <a:gd name="connsiteY5" fmla="*/ 13144 h 15811"/>
                <a:gd name="connsiteX6" fmla="*/ 5239 w 6477"/>
                <a:gd name="connsiteY6" fmla="*/ 12382 h 15811"/>
                <a:gd name="connsiteX7" fmla="*/ 5239 w 6477"/>
                <a:gd name="connsiteY7" fmla="*/ 11525 h 15811"/>
                <a:gd name="connsiteX8" fmla="*/ 5144 w 6477"/>
                <a:gd name="connsiteY8" fmla="*/ 10668 h 15811"/>
                <a:gd name="connsiteX9" fmla="*/ 5239 w 6477"/>
                <a:gd name="connsiteY9" fmla="*/ 9715 h 15811"/>
                <a:gd name="connsiteX10" fmla="*/ 5239 w 6477"/>
                <a:gd name="connsiteY10" fmla="*/ 8858 h 15811"/>
                <a:gd name="connsiteX11" fmla="*/ 5334 w 6477"/>
                <a:gd name="connsiteY11" fmla="*/ 7906 h 15811"/>
                <a:gd name="connsiteX12" fmla="*/ 5525 w 6477"/>
                <a:gd name="connsiteY12" fmla="*/ 7048 h 15811"/>
                <a:gd name="connsiteX13" fmla="*/ 5620 w 6477"/>
                <a:gd name="connsiteY13" fmla="*/ 6096 h 15811"/>
                <a:gd name="connsiteX14" fmla="*/ 5810 w 6477"/>
                <a:gd name="connsiteY14" fmla="*/ 5144 h 15811"/>
                <a:gd name="connsiteX15" fmla="*/ 6096 w 6477"/>
                <a:gd name="connsiteY15" fmla="*/ 4286 h 15811"/>
                <a:gd name="connsiteX16" fmla="*/ 6382 w 6477"/>
                <a:gd name="connsiteY16" fmla="*/ 3334 h 15811"/>
                <a:gd name="connsiteX17" fmla="*/ 6477 w 6477"/>
                <a:gd name="connsiteY17" fmla="*/ 3048 h 15811"/>
                <a:gd name="connsiteX18" fmla="*/ 1334 w 6477"/>
                <a:gd name="connsiteY18" fmla="*/ 0 h 15811"/>
                <a:gd name="connsiteX19" fmla="*/ 1143 w 6477"/>
                <a:gd name="connsiteY19" fmla="*/ 381 h 15811"/>
                <a:gd name="connsiteX20" fmla="*/ 953 w 6477"/>
                <a:gd name="connsiteY20" fmla="*/ 1238 h 15811"/>
                <a:gd name="connsiteX21" fmla="*/ 667 w 6477"/>
                <a:gd name="connsiteY21" fmla="*/ 2191 h 15811"/>
                <a:gd name="connsiteX22" fmla="*/ 476 w 6477"/>
                <a:gd name="connsiteY22" fmla="*/ 3143 h 15811"/>
                <a:gd name="connsiteX23" fmla="*/ 286 w 6477"/>
                <a:gd name="connsiteY23" fmla="*/ 4096 h 15811"/>
                <a:gd name="connsiteX24" fmla="*/ 191 w 6477"/>
                <a:gd name="connsiteY24" fmla="*/ 4953 h 15811"/>
                <a:gd name="connsiteX25" fmla="*/ 95 w 6477"/>
                <a:gd name="connsiteY25" fmla="*/ 5905 h 15811"/>
                <a:gd name="connsiteX26" fmla="*/ 0 w 6477"/>
                <a:gd name="connsiteY26" fmla="*/ 6763 h 15811"/>
                <a:gd name="connsiteX27" fmla="*/ 0 w 6477"/>
                <a:gd name="connsiteY27" fmla="*/ 7715 h 15811"/>
                <a:gd name="connsiteX28" fmla="*/ 0 w 6477"/>
                <a:gd name="connsiteY28" fmla="*/ 8573 h 15811"/>
                <a:gd name="connsiteX29" fmla="*/ 95 w 6477"/>
                <a:gd name="connsiteY29" fmla="*/ 9430 h 15811"/>
                <a:gd name="connsiteX30" fmla="*/ 191 w 6477"/>
                <a:gd name="connsiteY30" fmla="*/ 10192 h 15811"/>
                <a:gd name="connsiteX31" fmla="*/ 286 w 6477"/>
                <a:gd name="connsiteY31" fmla="*/ 10954 h 15811"/>
                <a:gd name="connsiteX32" fmla="*/ 476 w 6477"/>
                <a:gd name="connsiteY32" fmla="*/ 11716 h 15811"/>
                <a:gd name="connsiteX33" fmla="*/ 667 w 6477"/>
                <a:gd name="connsiteY33" fmla="*/ 12382 h 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477" h="15811">
                  <a:moveTo>
                    <a:pt x="857" y="12859"/>
                  </a:moveTo>
                  <a:lnTo>
                    <a:pt x="6001" y="15811"/>
                  </a:lnTo>
                  <a:lnTo>
                    <a:pt x="5810" y="15335"/>
                  </a:lnTo>
                  <a:lnTo>
                    <a:pt x="5620" y="14669"/>
                  </a:lnTo>
                  <a:lnTo>
                    <a:pt x="5525" y="13906"/>
                  </a:lnTo>
                  <a:lnTo>
                    <a:pt x="5334" y="13144"/>
                  </a:lnTo>
                  <a:lnTo>
                    <a:pt x="5239" y="12382"/>
                  </a:lnTo>
                  <a:lnTo>
                    <a:pt x="5239" y="11525"/>
                  </a:lnTo>
                  <a:lnTo>
                    <a:pt x="5144" y="10668"/>
                  </a:lnTo>
                  <a:lnTo>
                    <a:pt x="5239" y="9715"/>
                  </a:lnTo>
                  <a:lnTo>
                    <a:pt x="5239" y="8858"/>
                  </a:lnTo>
                  <a:lnTo>
                    <a:pt x="5334" y="7906"/>
                  </a:lnTo>
                  <a:lnTo>
                    <a:pt x="5525" y="7048"/>
                  </a:lnTo>
                  <a:lnTo>
                    <a:pt x="5620" y="6096"/>
                  </a:lnTo>
                  <a:lnTo>
                    <a:pt x="5810" y="5144"/>
                  </a:lnTo>
                  <a:lnTo>
                    <a:pt x="6096" y="4286"/>
                  </a:lnTo>
                  <a:lnTo>
                    <a:pt x="6382" y="3334"/>
                  </a:lnTo>
                  <a:lnTo>
                    <a:pt x="6477" y="3048"/>
                  </a:lnTo>
                  <a:lnTo>
                    <a:pt x="1334" y="0"/>
                  </a:lnTo>
                  <a:lnTo>
                    <a:pt x="1143" y="381"/>
                  </a:lnTo>
                  <a:lnTo>
                    <a:pt x="953" y="1238"/>
                  </a:lnTo>
                  <a:lnTo>
                    <a:pt x="667" y="2191"/>
                  </a:lnTo>
                  <a:lnTo>
                    <a:pt x="476" y="3143"/>
                  </a:lnTo>
                  <a:lnTo>
                    <a:pt x="286" y="4096"/>
                  </a:lnTo>
                  <a:lnTo>
                    <a:pt x="191" y="4953"/>
                  </a:lnTo>
                  <a:lnTo>
                    <a:pt x="95" y="5905"/>
                  </a:lnTo>
                  <a:lnTo>
                    <a:pt x="0" y="6763"/>
                  </a:lnTo>
                  <a:lnTo>
                    <a:pt x="0" y="7715"/>
                  </a:lnTo>
                  <a:lnTo>
                    <a:pt x="0" y="8573"/>
                  </a:lnTo>
                  <a:lnTo>
                    <a:pt x="95" y="9430"/>
                  </a:lnTo>
                  <a:lnTo>
                    <a:pt x="191" y="10192"/>
                  </a:lnTo>
                  <a:lnTo>
                    <a:pt x="286" y="10954"/>
                  </a:lnTo>
                  <a:lnTo>
                    <a:pt x="476" y="11716"/>
                  </a:lnTo>
                  <a:lnTo>
                    <a:pt x="667" y="12382"/>
                  </a:lnTo>
                  <a:close/>
                </a:path>
              </a:pathLst>
            </a:custGeom>
            <a:solidFill>
              <a:srgbClr val="D199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Graphic 4">
              <a:extLst>
                <a:ext uri="{FF2B5EF4-FFF2-40B4-BE49-F238E27FC236}">
                  <a16:creationId xmlns:a16="http://schemas.microsoft.com/office/drawing/2014/main" id="{12523CBE-6ED4-4457-B41D-C04EDC16FF95}"/>
                </a:ext>
              </a:extLst>
            </p:cNvPr>
            <p:cNvSpPr/>
            <p:nvPr/>
          </p:nvSpPr>
          <p:spPr>
            <a:xfrm>
              <a:off x="2057767" y="2886351"/>
              <a:ext cx="217994" cy="112927"/>
            </a:xfrm>
            <a:custGeom>
              <a:avLst/>
              <a:gdLst>
                <a:gd name="connsiteX0" fmla="*/ 10001 w 15144"/>
                <a:gd name="connsiteY0" fmla="*/ 0 h 7810"/>
                <a:gd name="connsiteX1" fmla="*/ 9620 w 15144"/>
                <a:gd name="connsiteY1" fmla="*/ 0 h 7810"/>
                <a:gd name="connsiteX2" fmla="*/ 8858 w 15144"/>
                <a:gd name="connsiteY2" fmla="*/ 95 h 7810"/>
                <a:gd name="connsiteX3" fmla="*/ 8192 w 15144"/>
                <a:gd name="connsiteY3" fmla="*/ 190 h 7810"/>
                <a:gd name="connsiteX4" fmla="*/ 7525 w 15144"/>
                <a:gd name="connsiteY4" fmla="*/ 381 h 7810"/>
                <a:gd name="connsiteX5" fmla="*/ 6763 w 15144"/>
                <a:gd name="connsiteY5" fmla="*/ 667 h 7810"/>
                <a:gd name="connsiteX6" fmla="*/ 6096 w 15144"/>
                <a:gd name="connsiteY6" fmla="*/ 857 h 7810"/>
                <a:gd name="connsiteX7" fmla="*/ 5334 w 15144"/>
                <a:gd name="connsiteY7" fmla="*/ 1238 h 7810"/>
                <a:gd name="connsiteX8" fmla="*/ 4572 w 15144"/>
                <a:gd name="connsiteY8" fmla="*/ 1619 h 7810"/>
                <a:gd name="connsiteX9" fmla="*/ 3810 w 15144"/>
                <a:gd name="connsiteY9" fmla="*/ 2000 h 7810"/>
                <a:gd name="connsiteX10" fmla="*/ 3048 w 15144"/>
                <a:gd name="connsiteY10" fmla="*/ 2476 h 7810"/>
                <a:gd name="connsiteX11" fmla="*/ 2286 w 15144"/>
                <a:gd name="connsiteY11" fmla="*/ 2953 h 7810"/>
                <a:gd name="connsiteX12" fmla="*/ 1524 w 15144"/>
                <a:gd name="connsiteY12" fmla="*/ 3524 h 7810"/>
                <a:gd name="connsiteX13" fmla="*/ 857 w 15144"/>
                <a:gd name="connsiteY13" fmla="*/ 4096 h 7810"/>
                <a:gd name="connsiteX14" fmla="*/ 95 w 15144"/>
                <a:gd name="connsiteY14" fmla="*/ 4667 h 7810"/>
                <a:gd name="connsiteX15" fmla="*/ 0 w 15144"/>
                <a:gd name="connsiteY15" fmla="*/ 4763 h 7810"/>
                <a:gd name="connsiteX16" fmla="*/ 5144 w 15144"/>
                <a:gd name="connsiteY16" fmla="*/ 7810 h 7810"/>
                <a:gd name="connsiteX17" fmla="*/ 5239 w 15144"/>
                <a:gd name="connsiteY17" fmla="*/ 7620 h 7810"/>
                <a:gd name="connsiteX18" fmla="*/ 6001 w 15144"/>
                <a:gd name="connsiteY18" fmla="*/ 7048 h 7810"/>
                <a:gd name="connsiteX19" fmla="*/ 6668 w 15144"/>
                <a:gd name="connsiteY19" fmla="*/ 6477 h 7810"/>
                <a:gd name="connsiteX20" fmla="*/ 7430 w 15144"/>
                <a:gd name="connsiteY20" fmla="*/ 5905 h 7810"/>
                <a:gd name="connsiteX21" fmla="*/ 8192 w 15144"/>
                <a:gd name="connsiteY21" fmla="*/ 5429 h 7810"/>
                <a:gd name="connsiteX22" fmla="*/ 8954 w 15144"/>
                <a:gd name="connsiteY22" fmla="*/ 4953 h 7810"/>
                <a:gd name="connsiteX23" fmla="*/ 9716 w 15144"/>
                <a:gd name="connsiteY23" fmla="*/ 4572 h 7810"/>
                <a:gd name="connsiteX24" fmla="*/ 10478 w 15144"/>
                <a:gd name="connsiteY24" fmla="*/ 4191 h 7810"/>
                <a:gd name="connsiteX25" fmla="*/ 11240 w 15144"/>
                <a:gd name="connsiteY25" fmla="*/ 3905 h 7810"/>
                <a:gd name="connsiteX26" fmla="*/ 11906 w 15144"/>
                <a:gd name="connsiteY26" fmla="*/ 3619 h 7810"/>
                <a:gd name="connsiteX27" fmla="*/ 12668 w 15144"/>
                <a:gd name="connsiteY27" fmla="*/ 3334 h 7810"/>
                <a:gd name="connsiteX28" fmla="*/ 13335 w 15144"/>
                <a:gd name="connsiteY28" fmla="*/ 3238 h 7810"/>
                <a:gd name="connsiteX29" fmla="*/ 14097 w 15144"/>
                <a:gd name="connsiteY29" fmla="*/ 3048 h 7810"/>
                <a:gd name="connsiteX30" fmla="*/ 14764 w 15144"/>
                <a:gd name="connsiteY30" fmla="*/ 2953 h 7810"/>
                <a:gd name="connsiteX31" fmla="*/ 15145 w 15144"/>
                <a:gd name="connsiteY31" fmla="*/ 2953 h 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144" h="7810">
                  <a:moveTo>
                    <a:pt x="10001" y="0"/>
                  </a:moveTo>
                  <a:lnTo>
                    <a:pt x="9620" y="0"/>
                  </a:lnTo>
                  <a:lnTo>
                    <a:pt x="8858" y="95"/>
                  </a:lnTo>
                  <a:lnTo>
                    <a:pt x="8192" y="190"/>
                  </a:lnTo>
                  <a:lnTo>
                    <a:pt x="7525" y="381"/>
                  </a:lnTo>
                  <a:lnTo>
                    <a:pt x="6763" y="667"/>
                  </a:lnTo>
                  <a:lnTo>
                    <a:pt x="6096" y="857"/>
                  </a:lnTo>
                  <a:lnTo>
                    <a:pt x="5334" y="1238"/>
                  </a:lnTo>
                  <a:lnTo>
                    <a:pt x="4572" y="1619"/>
                  </a:lnTo>
                  <a:lnTo>
                    <a:pt x="3810" y="2000"/>
                  </a:lnTo>
                  <a:lnTo>
                    <a:pt x="3048" y="2476"/>
                  </a:lnTo>
                  <a:lnTo>
                    <a:pt x="2286" y="2953"/>
                  </a:lnTo>
                  <a:lnTo>
                    <a:pt x="1524" y="3524"/>
                  </a:lnTo>
                  <a:lnTo>
                    <a:pt x="857" y="4096"/>
                  </a:lnTo>
                  <a:lnTo>
                    <a:pt x="95" y="4667"/>
                  </a:lnTo>
                  <a:lnTo>
                    <a:pt x="0" y="4763"/>
                  </a:lnTo>
                  <a:lnTo>
                    <a:pt x="5144" y="7810"/>
                  </a:lnTo>
                  <a:lnTo>
                    <a:pt x="5239" y="7620"/>
                  </a:lnTo>
                  <a:lnTo>
                    <a:pt x="6001" y="7048"/>
                  </a:lnTo>
                  <a:lnTo>
                    <a:pt x="6668" y="6477"/>
                  </a:lnTo>
                  <a:lnTo>
                    <a:pt x="7430" y="5905"/>
                  </a:lnTo>
                  <a:lnTo>
                    <a:pt x="8192" y="5429"/>
                  </a:lnTo>
                  <a:lnTo>
                    <a:pt x="8954" y="4953"/>
                  </a:lnTo>
                  <a:lnTo>
                    <a:pt x="9716" y="4572"/>
                  </a:lnTo>
                  <a:lnTo>
                    <a:pt x="10478" y="4191"/>
                  </a:lnTo>
                  <a:lnTo>
                    <a:pt x="11240" y="3905"/>
                  </a:lnTo>
                  <a:lnTo>
                    <a:pt x="11906" y="3619"/>
                  </a:lnTo>
                  <a:lnTo>
                    <a:pt x="12668" y="3334"/>
                  </a:lnTo>
                  <a:lnTo>
                    <a:pt x="13335" y="3238"/>
                  </a:lnTo>
                  <a:lnTo>
                    <a:pt x="14097" y="3048"/>
                  </a:lnTo>
                  <a:lnTo>
                    <a:pt x="14764" y="2953"/>
                  </a:lnTo>
                  <a:lnTo>
                    <a:pt x="15145" y="2953"/>
                  </a:lnTo>
                  <a:close/>
                </a:path>
              </a:pathLst>
            </a:custGeom>
            <a:solidFill>
              <a:srgbClr val="FAC1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0" name="Group 1239">
            <a:extLst>
              <a:ext uri="{FF2B5EF4-FFF2-40B4-BE49-F238E27FC236}">
                <a16:creationId xmlns:a16="http://schemas.microsoft.com/office/drawing/2014/main" id="{CED243D2-65F2-4F66-AA50-FB5DFFDDFEFD}"/>
              </a:ext>
            </a:extLst>
          </p:cNvPr>
          <p:cNvGrpSpPr>
            <a:grpSpLocks noChangeAspect="1"/>
          </p:cNvGrpSpPr>
          <p:nvPr/>
        </p:nvGrpSpPr>
        <p:grpSpPr>
          <a:xfrm>
            <a:off x="8561361" y="2044550"/>
            <a:ext cx="655200" cy="937272"/>
            <a:chOff x="6818476" y="4134232"/>
            <a:chExt cx="88290" cy="126300"/>
          </a:xfrm>
        </p:grpSpPr>
        <p:sp>
          <p:nvSpPr>
            <p:cNvPr id="151" name="Graphic 1124">
              <a:extLst>
                <a:ext uri="{FF2B5EF4-FFF2-40B4-BE49-F238E27FC236}">
                  <a16:creationId xmlns:a16="http://schemas.microsoft.com/office/drawing/2014/main" id="{B5C6D7A3-2981-49B3-A815-7CE2FFE9757B}"/>
                </a:ext>
              </a:extLst>
            </p:cNvPr>
            <p:cNvSpPr/>
            <p:nvPr/>
          </p:nvSpPr>
          <p:spPr>
            <a:xfrm>
              <a:off x="6820059" y="4209860"/>
              <a:ext cx="85775" cy="50672"/>
            </a:xfrm>
            <a:custGeom>
              <a:avLst/>
              <a:gdLst>
                <a:gd name="connsiteX0" fmla="*/ 73203 w 85775"/>
                <a:gd name="connsiteY0" fmla="*/ 7430 h 50672"/>
                <a:gd name="connsiteX1" fmla="*/ 73203 w 85775"/>
                <a:gd name="connsiteY1" fmla="*/ 43244 h 50672"/>
                <a:gd name="connsiteX2" fmla="*/ 12573 w 85775"/>
                <a:gd name="connsiteY2" fmla="*/ 43244 h 50672"/>
                <a:gd name="connsiteX3" fmla="*/ 12573 w 85775"/>
                <a:gd name="connsiteY3" fmla="*/ 7430 h 50672"/>
                <a:gd name="connsiteX4" fmla="*/ 73203 w 85775"/>
                <a:gd name="connsiteY4" fmla="*/ 7430 h 5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75" h="50672">
                  <a:moveTo>
                    <a:pt x="73203" y="7430"/>
                  </a:moveTo>
                  <a:cubicBezTo>
                    <a:pt x="89967" y="17336"/>
                    <a:pt x="89967" y="33338"/>
                    <a:pt x="73203" y="43244"/>
                  </a:cubicBezTo>
                  <a:cubicBezTo>
                    <a:pt x="56439" y="53150"/>
                    <a:pt x="29337" y="53150"/>
                    <a:pt x="12573" y="43244"/>
                  </a:cubicBezTo>
                  <a:cubicBezTo>
                    <a:pt x="-4191" y="33338"/>
                    <a:pt x="-4191" y="17336"/>
                    <a:pt x="12573" y="7430"/>
                  </a:cubicBezTo>
                  <a:cubicBezTo>
                    <a:pt x="29337" y="-2477"/>
                    <a:pt x="56532" y="-2477"/>
                    <a:pt x="73203" y="7430"/>
                  </a:cubicBezTo>
                  <a:close/>
                </a:path>
              </a:pathLst>
            </a:custGeom>
            <a:solidFill>
              <a:srgbClr val="0B0E14">
                <a:alpha val="1000"/>
              </a:srgbClr>
            </a:solidFill>
            <a:ln w="8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Graphic 1124">
              <a:extLst>
                <a:ext uri="{FF2B5EF4-FFF2-40B4-BE49-F238E27FC236}">
                  <a16:creationId xmlns:a16="http://schemas.microsoft.com/office/drawing/2014/main" id="{FBD995D2-1204-4F3D-BD30-2EFA5115D432}"/>
                </a:ext>
              </a:extLst>
            </p:cNvPr>
            <p:cNvSpPr/>
            <p:nvPr/>
          </p:nvSpPr>
          <p:spPr>
            <a:xfrm>
              <a:off x="6826765" y="4213766"/>
              <a:ext cx="72457" cy="42862"/>
            </a:xfrm>
            <a:custGeom>
              <a:avLst/>
              <a:gdLst>
                <a:gd name="connsiteX0" fmla="*/ 72458 w 72457"/>
                <a:gd name="connsiteY0" fmla="*/ 21431 h 42862"/>
                <a:gd name="connsiteX1" fmla="*/ 36229 w 72457"/>
                <a:gd name="connsiteY1" fmla="*/ 42862 h 42862"/>
                <a:gd name="connsiteX2" fmla="*/ 0 w 72457"/>
                <a:gd name="connsiteY2" fmla="*/ 21431 h 42862"/>
                <a:gd name="connsiteX3" fmla="*/ 36229 w 72457"/>
                <a:gd name="connsiteY3" fmla="*/ 0 h 42862"/>
                <a:gd name="connsiteX4" fmla="*/ 72458 w 72457"/>
                <a:gd name="connsiteY4" fmla="*/ 21431 h 4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57" h="42862">
                  <a:moveTo>
                    <a:pt x="72458" y="21431"/>
                  </a:moveTo>
                  <a:cubicBezTo>
                    <a:pt x="72458" y="33267"/>
                    <a:pt x="56238" y="42862"/>
                    <a:pt x="36229" y="42862"/>
                  </a:cubicBezTo>
                  <a:cubicBezTo>
                    <a:pt x="16220" y="42862"/>
                    <a:pt x="0" y="33267"/>
                    <a:pt x="0" y="21431"/>
                  </a:cubicBezTo>
                  <a:cubicBezTo>
                    <a:pt x="0" y="9595"/>
                    <a:pt x="16220" y="0"/>
                    <a:pt x="36229" y="0"/>
                  </a:cubicBezTo>
                  <a:cubicBezTo>
                    <a:pt x="56238" y="0"/>
                    <a:pt x="72458" y="9595"/>
                    <a:pt x="72458" y="21431"/>
                  </a:cubicBezTo>
                  <a:close/>
                </a:path>
              </a:pathLst>
            </a:custGeom>
            <a:solidFill>
              <a:srgbClr val="131822">
                <a:alpha val="2000"/>
              </a:srgbClr>
            </a:solidFill>
            <a:ln w="8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Graphic 1124">
              <a:extLst>
                <a:ext uri="{FF2B5EF4-FFF2-40B4-BE49-F238E27FC236}">
                  <a16:creationId xmlns:a16="http://schemas.microsoft.com/office/drawing/2014/main" id="{3F3B753D-F7CE-4506-A4AE-F38562B43D1E}"/>
                </a:ext>
              </a:extLst>
            </p:cNvPr>
            <p:cNvSpPr/>
            <p:nvPr/>
          </p:nvSpPr>
          <p:spPr>
            <a:xfrm>
              <a:off x="6833378" y="4217742"/>
              <a:ext cx="59139" cy="34885"/>
            </a:xfrm>
            <a:custGeom>
              <a:avLst/>
              <a:gdLst>
                <a:gd name="connsiteX0" fmla="*/ 50478 w 59139"/>
                <a:gd name="connsiteY0" fmla="*/ 5072 h 34885"/>
                <a:gd name="connsiteX1" fmla="*/ 50478 w 59139"/>
                <a:gd name="connsiteY1" fmla="*/ 29742 h 34885"/>
                <a:gd name="connsiteX2" fmla="*/ 8661 w 59139"/>
                <a:gd name="connsiteY2" fmla="*/ 29742 h 34885"/>
                <a:gd name="connsiteX3" fmla="*/ 8661 w 59139"/>
                <a:gd name="connsiteY3" fmla="*/ 5072 h 34885"/>
                <a:gd name="connsiteX4" fmla="*/ 50478 w 59139"/>
                <a:gd name="connsiteY4" fmla="*/ 5072 h 34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39" h="34885">
                  <a:moveTo>
                    <a:pt x="50478" y="5072"/>
                  </a:moveTo>
                  <a:cubicBezTo>
                    <a:pt x="62027" y="11930"/>
                    <a:pt x="62027" y="22979"/>
                    <a:pt x="50478" y="29742"/>
                  </a:cubicBezTo>
                  <a:cubicBezTo>
                    <a:pt x="38930" y="36600"/>
                    <a:pt x="20210" y="36600"/>
                    <a:pt x="8661" y="29742"/>
                  </a:cubicBezTo>
                  <a:cubicBezTo>
                    <a:pt x="-2887" y="22884"/>
                    <a:pt x="-2887" y="11835"/>
                    <a:pt x="8661" y="5072"/>
                  </a:cubicBezTo>
                  <a:cubicBezTo>
                    <a:pt x="20210" y="-1691"/>
                    <a:pt x="38930" y="-1691"/>
                    <a:pt x="50478" y="5072"/>
                  </a:cubicBezTo>
                  <a:close/>
                </a:path>
              </a:pathLst>
            </a:custGeom>
            <a:solidFill>
              <a:srgbClr val="1B2230">
                <a:alpha val="2000"/>
              </a:srgbClr>
            </a:solidFill>
            <a:ln w="8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Graphic 1124">
              <a:extLst>
                <a:ext uri="{FF2B5EF4-FFF2-40B4-BE49-F238E27FC236}">
                  <a16:creationId xmlns:a16="http://schemas.microsoft.com/office/drawing/2014/main" id="{387E7632-8307-4093-860A-92C35FD6557B}"/>
                </a:ext>
              </a:extLst>
            </p:cNvPr>
            <p:cNvSpPr/>
            <p:nvPr/>
          </p:nvSpPr>
          <p:spPr>
            <a:xfrm>
              <a:off x="6839990" y="4221648"/>
              <a:ext cx="45914" cy="27074"/>
            </a:xfrm>
            <a:custGeom>
              <a:avLst/>
              <a:gdLst>
                <a:gd name="connsiteX0" fmla="*/ 39209 w 45914"/>
                <a:gd name="connsiteY0" fmla="*/ 3929 h 27074"/>
                <a:gd name="connsiteX1" fmla="*/ 39209 w 45914"/>
                <a:gd name="connsiteY1" fmla="*/ 23074 h 27074"/>
                <a:gd name="connsiteX2" fmla="*/ 6706 w 45914"/>
                <a:gd name="connsiteY2" fmla="*/ 23074 h 27074"/>
                <a:gd name="connsiteX3" fmla="*/ 6706 w 45914"/>
                <a:gd name="connsiteY3" fmla="*/ 3929 h 27074"/>
                <a:gd name="connsiteX4" fmla="*/ 39209 w 45914"/>
                <a:gd name="connsiteY4" fmla="*/ 3929 h 2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14" h="27074">
                  <a:moveTo>
                    <a:pt x="39209" y="3929"/>
                  </a:moveTo>
                  <a:cubicBezTo>
                    <a:pt x="48150" y="9263"/>
                    <a:pt x="48150" y="17836"/>
                    <a:pt x="39209" y="23074"/>
                  </a:cubicBezTo>
                  <a:cubicBezTo>
                    <a:pt x="30268" y="28408"/>
                    <a:pt x="15740" y="28408"/>
                    <a:pt x="6706" y="23074"/>
                  </a:cubicBezTo>
                  <a:cubicBezTo>
                    <a:pt x="-2235" y="17740"/>
                    <a:pt x="-2235" y="9168"/>
                    <a:pt x="6706" y="3929"/>
                  </a:cubicBezTo>
                  <a:cubicBezTo>
                    <a:pt x="15740" y="-1310"/>
                    <a:pt x="30268" y="-1310"/>
                    <a:pt x="39209" y="3929"/>
                  </a:cubicBezTo>
                  <a:close/>
                </a:path>
              </a:pathLst>
            </a:custGeom>
            <a:solidFill>
              <a:srgbClr val="232C3F">
                <a:alpha val="3000"/>
              </a:srgbClr>
            </a:solidFill>
            <a:ln w="8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Graphic 1124">
              <a:extLst>
                <a:ext uri="{FF2B5EF4-FFF2-40B4-BE49-F238E27FC236}">
                  <a16:creationId xmlns:a16="http://schemas.microsoft.com/office/drawing/2014/main" id="{CE955A42-AF4E-48DB-8064-ABED34AC8783}"/>
                </a:ext>
              </a:extLst>
            </p:cNvPr>
            <p:cNvSpPr/>
            <p:nvPr/>
          </p:nvSpPr>
          <p:spPr>
            <a:xfrm>
              <a:off x="6846696" y="4225553"/>
              <a:ext cx="32596" cy="19264"/>
            </a:xfrm>
            <a:custGeom>
              <a:avLst/>
              <a:gdLst>
                <a:gd name="connsiteX0" fmla="*/ 27847 w 32596"/>
                <a:gd name="connsiteY0" fmla="*/ 2786 h 19264"/>
                <a:gd name="connsiteX1" fmla="*/ 27847 w 32596"/>
                <a:gd name="connsiteY1" fmla="*/ 16407 h 19264"/>
                <a:gd name="connsiteX2" fmla="*/ 4750 w 32596"/>
                <a:gd name="connsiteY2" fmla="*/ 16407 h 19264"/>
                <a:gd name="connsiteX3" fmla="*/ 4750 w 32596"/>
                <a:gd name="connsiteY3" fmla="*/ 2786 h 19264"/>
                <a:gd name="connsiteX4" fmla="*/ 27847 w 32596"/>
                <a:gd name="connsiteY4" fmla="*/ 2786 h 1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6" h="19264">
                  <a:moveTo>
                    <a:pt x="27847" y="2786"/>
                  </a:moveTo>
                  <a:cubicBezTo>
                    <a:pt x="34180" y="6596"/>
                    <a:pt x="34180" y="12692"/>
                    <a:pt x="27847" y="16407"/>
                  </a:cubicBezTo>
                  <a:cubicBezTo>
                    <a:pt x="21514" y="20217"/>
                    <a:pt x="11176" y="20217"/>
                    <a:pt x="4750" y="16407"/>
                  </a:cubicBezTo>
                  <a:cubicBezTo>
                    <a:pt x="-1583" y="12597"/>
                    <a:pt x="-1583" y="6501"/>
                    <a:pt x="4750" y="2786"/>
                  </a:cubicBezTo>
                  <a:cubicBezTo>
                    <a:pt x="11083" y="-929"/>
                    <a:pt x="21421" y="-929"/>
                    <a:pt x="27847" y="2786"/>
                  </a:cubicBezTo>
                  <a:close/>
                </a:path>
              </a:pathLst>
            </a:custGeom>
            <a:solidFill>
              <a:srgbClr val="2B374D">
                <a:alpha val="4000"/>
              </a:srgbClr>
            </a:solidFill>
            <a:ln w="8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Graphic 1124">
              <a:extLst>
                <a:ext uri="{FF2B5EF4-FFF2-40B4-BE49-F238E27FC236}">
                  <a16:creationId xmlns:a16="http://schemas.microsoft.com/office/drawing/2014/main" id="{8CA59133-2B28-4A1A-B4BD-80370FEDE604}"/>
                </a:ext>
              </a:extLst>
            </p:cNvPr>
            <p:cNvSpPr/>
            <p:nvPr/>
          </p:nvSpPr>
          <p:spPr>
            <a:xfrm>
              <a:off x="6853238" y="4229482"/>
              <a:ext cx="19418" cy="11453"/>
            </a:xfrm>
            <a:custGeom>
              <a:avLst/>
              <a:gdLst>
                <a:gd name="connsiteX0" fmla="*/ 16554 w 19418"/>
                <a:gd name="connsiteY0" fmla="*/ 1714 h 11453"/>
                <a:gd name="connsiteX1" fmla="*/ 16554 w 19418"/>
                <a:gd name="connsiteY1" fmla="*/ 9811 h 11453"/>
                <a:gd name="connsiteX2" fmla="*/ 2864 w 19418"/>
                <a:gd name="connsiteY2" fmla="*/ 9811 h 11453"/>
                <a:gd name="connsiteX3" fmla="*/ 2864 w 19418"/>
                <a:gd name="connsiteY3" fmla="*/ 1714 h 11453"/>
                <a:gd name="connsiteX4" fmla="*/ 16554 w 19418"/>
                <a:gd name="connsiteY4" fmla="*/ 1714 h 1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18" h="11453">
                  <a:moveTo>
                    <a:pt x="16554" y="1714"/>
                  </a:moveTo>
                  <a:cubicBezTo>
                    <a:pt x="20373" y="3905"/>
                    <a:pt x="20373" y="7620"/>
                    <a:pt x="16554" y="9811"/>
                  </a:cubicBezTo>
                  <a:cubicBezTo>
                    <a:pt x="12736" y="12002"/>
                    <a:pt x="6589" y="12002"/>
                    <a:pt x="2864" y="9811"/>
                  </a:cubicBezTo>
                  <a:cubicBezTo>
                    <a:pt x="-955" y="7620"/>
                    <a:pt x="-955" y="3905"/>
                    <a:pt x="2864" y="1714"/>
                  </a:cubicBezTo>
                  <a:cubicBezTo>
                    <a:pt x="6682" y="-571"/>
                    <a:pt x="12829" y="-571"/>
                    <a:pt x="16554" y="1714"/>
                  </a:cubicBezTo>
                  <a:close/>
                </a:path>
              </a:pathLst>
            </a:custGeom>
            <a:solidFill>
              <a:srgbClr val="34415C">
                <a:alpha val="4000"/>
              </a:srgbClr>
            </a:solidFill>
            <a:ln w="8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Graphic 1124">
              <a:extLst>
                <a:ext uri="{FF2B5EF4-FFF2-40B4-BE49-F238E27FC236}">
                  <a16:creationId xmlns:a16="http://schemas.microsoft.com/office/drawing/2014/main" id="{15651EBC-404A-42B7-A478-E9824392BDE7}"/>
                </a:ext>
              </a:extLst>
            </p:cNvPr>
            <p:cNvSpPr/>
            <p:nvPr/>
          </p:nvSpPr>
          <p:spPr>
            <a:xfrm>
              <a:off x="6870817" y="4165664"/>
              <a:ext cx="14715" cy="41910"/>
            </a:xfrm>
            <a:custGeom>
              <a:avLst/>
              <a:gdLst>
                <a:gd name="connsiteX0" fmla="*/ 14622 w 14715"/>
                <a:gd name="connsiteY0" fmla="*/ 33052 h 41910"/>
                <a:gd name="connsiteX1" fmla="*/ 745 w 14715"/>
                <a:gd name="connsiteY1" fmla="*/ 24860 h 41910"/>
                <a:gd name="connsiteX2" fmla="*/ 838 w 14715"/>
                <a:gd name="connsiteY2" fmla="*/ 24956 h 41910"/>
                <a:gd name="connsiteX3" fmla="*/ 931 w 14715"/>
                <a:gd name="connsiteY3" fmla="*/ 25146 h 41910"/>
                <a:gd name="connsiteX4" fmla="*/ 931 w 14715"/>
                <a:gd name="connsiteY4" fmla="*/ 25337 h 41910"/>
                <a:gd name="connsiteX5" fmla="*/ 931 w 14715"/>
                <a:gd name="connsiteY5" fmla="*/ 33719 h 41910"/>
                <a:gd name="connsiteX6" fmla="*/ 14715 w 14715"/>
                <a:gd name="connsiteY6" fmla="*/ 41910 h 41910"/>
                <a:gd name="connsiteX7" fmla="*/ 14715 w 14715"/>
                <a:gd name="connsiteY7" fmla="*/ 33528 h 41910"/>
                <a:gd name="connsiteX8" fmla="*/ 14715 w 14715"/>
                <a:gd name="connsiteY8" fmla="*/ 33338 h 41910"/>
                <a:gd name="connsiteX9" fmla="*/ 14622 w 14715"/>
                <a:gd name="connsiteY9" fmla="*/ 33147 h 41910"/>
                <a:gd name="connsiteX10" fmla="*/ 14622 w 14715"/>
                <a:gd name="connsiteY10" fmla="*/ 33052 h 41910"/>
                <a:gd name="connsiteX11" fmla="*/ 14622 w 14715"/>
                <a:gd name="connsiteY11" fmla="*/ 33052 h 41910"/>
                <a:gd name="connsiteX12" fmla="*/ 838 w 14715"/>
                <a:gd name="connsiteY12" fmla="*/ 8382 h 41910"/>
                <a:gd name="connsiteX13" fmla="*/ 838 w 14715"/>
                <a:gd name="connsiteY13" fmla="*/ 8573 h 41910"/>
                <a:gd name="connsiteX14" fmla="*/ 745 w 14715"/>
                <a:gd name="connsiteY14" fmla="*/ 8763 h 41910"/>
                <a:gd name="connsiteX15" fmla="*/ 652 w 14715"/>
                <a:gd name="connsiteY15" fmla="*/ 8954 h 41910"/>
                <a:gd name="connsiteX16" fmla="*/ 559 w 14715"/>
                <a:gd name="connsiteY16" fmla="*/ 9144 h 41910"/>
                <a:gd name="connsiteX17" fmla="*/ 466 w 14715"/>
                <a:gd name="connsiteY17" fmla="*/ 9430 h 41910"/>
                <a:gd name="connsiteX18" fmla="*/ 373 w 14715"/>
                <a:gd name="connsiteY18" fmla="*/ 9620 h 41910"/>
                <a:gd name="connsiteX19" fmla="*/ 186 w 14715"/>
                <a:gd name="connsiteY19" fmla="*/ 9811 h 41910"/>
                <a:gd name="connsiteX20" fmla="*/ 0 w 14715"/>
                <a:gd name="connsiteY20" fmla="*/ 9906 h 41910"/>
                <a:gd name="connsiteX21" fmla="*/ 13877 w 14715"/>
                <a:gd name="connsiteY21" fmla="*/ 18098 h 41910"/>
                <a:gd name="connsiteX22" fmla="*/ 14063 w 14715"/>
                <a:gd name="connsiteY22" fmla="*/ 18002 h 41910"/>
                <a:gd name="connsiteX23" fmla="*/ 14249 w 14715"/>
                <a:gd name="connsiteY23" fmla="*/ 17812 h 41910"/>
                <a:gd name="connsiteX24" fmla="*/ 14343 w 14715"/>
                <a:gd name="connsiteY24" fmla="*/ 17621 h 41910"/>
                <a:gd name="connsiteX25" fmla="*/ 14436 w 14715"/>
                <a:gd name="connsiteY25" fmla="*/ 17431 h 41910"/>
                <a:gd name="connsiteX26" fmla="*/ 14529 w 14715"/>
                <a:gd name="connsiteY26" fmla="*/ 17240 h 41910"/>
                <a:gd name="connsiteX27" fmla="*/ 14622 w 14715"/>
                <a:gd name="connsiteY27" fmla="*/ 17050 h 41910"/>
                <a:gd name="connsiteX28" fmla="*/ 14715 w 14715"/>
                <a:gd name="connsiteY28" fmla="*/ 16859 h 41910"/>
                <a:gd name="connsiteX29" fmla="*/ 14715 w 14715"/>
                <a:gd name="connsiteY29" fmla="*/ 16669 h 41910"/>
                <a:gd name="connsiteX30" fmla="*/ 14715 w 14715"/>
                <a:gd name="connsiteY30" fmla="*/ 8192 h 41910"/>
                <a:gd name="connsiteX31" fmla="*/ 838 w 14715"/>
                <a:gd name="connsiteY31" fmla="*/ 0 h 41910"/>
                <a:gd name="connsiteX32" fmla="*/ 838 w 14715"/>
                <a:gd name="connsiteY32" fmla="*/ 8382 h 41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4715" h="41910">
                  <a:moveTo>
                    <a:pt x="14622" y="33052"/>
                  </a:moveTo>
                  <a:lnTo>
                    <a:pt x="745" y="24860"/>
                  </a:lnTo>
                  <a:lnTo>
                    <a:pt x="838" y="24956"/>
                  </a:lnTo>
                  <a:lnTo>
                    <a:pt x="931" y="25146"/>
                  </a:lnTo>
                  <a:lnTo>
                    <a:pt x="931" y="25337"/>
                  </a:lnTo>
                  <a:lnTo>
                    <a:pt x="931" y="33719"/>
                  </a:lnTo>
                  <a:lnTo>
                    <a:pt x="14715" y="41910"/>
                  </a:lnTo>
                  <a:lnTo>
                    <a:pt x="14715" y="33528"/>
                  </a:lnTo>
                  <a:lnTo>
                    <a:pt x="14715" y="33338"/>
                  </a:lnTo>
                  <a:lnTo>
                    <a:pt x="14622" y="33147"/>
                  </a:lnTo>
                  <a:lnTo>
                    <a:pt x="14622" y="33052"/>
                  </a:lnTo>
                  <a:lnTo>
                    <a:pt x="14622" y="33052"/>
                  </a:lnTo>
                  <a:close/>
                  <a:moveTo>
                    <a:pt x="838" y="8382"/>
                  </a:moveTo>
                  <a:lnTo>
                    <a:pt x="838" y="8573"/>
                  </a:lnTo>
                  <a:lnTo>
                    <a:pt x="745" y="8763"/>
                  </a:lnTo>
                  <a:lnTo>
                    <a:pt x="652" y="8954"/>
                  </a:lnTo>
                  <a:lnTo>
                    <a:pt x="559" y="9144"/>
                  </a:lnTo>
                  <a:lnTo>
                    <a:pt x="466" y="9430"/>
                  </a:lnTo>
                  <a:lnTo>
                    <a:pt x="373" y="9620"/>
                  </a:lnTo>
                  <a:lnTo>
                    <a:pt x="186" y="9811"/>
                  </a:lnTo>
                  <a:lnTo>
                    <a:pt x="0" y="9906"/>
                  </a:lnTo>
                  <a:lnTo>
                    <a:pt x="13877" y="18098"/>
                  </a:lnTo>
                  <a:lnTo>
                    <a:pt x="14063" y="18002"/>
                  </a:lnTo>
                  <a:lnTo>
                    <a:pt x="14249" y="17812"/>
                  </a:lnTo>
                  <a:lnTo>
                    <a:pt x="14343" y="17621"/>
                  </a:lnTo>
                  <a:lnTo>
                    <a:pt x="14436" y="17431"/>
                  </a:lnTo>
                  <a:lnTo>
                    <a:pt x="14529" y="17240"/>
                  </a:lnTo>
                  <a:lnTo>
                    <a:pt x="14622" y="17050"/>
                  </a:lnTo>
                  <a:lnTo>
                    <a:pt x="14715" y="16859"/>
                  </a:lnTo>
                  <a:lnTo>
                    <a:pt x="14715" y="16669"/>
                  </a:lnTo>
                  <a:lnTo>
                    <a:pt x="14715" y="8192"/>
                  </a:lnTo>
                  <a:lnTo>
                    <a:pt x="838" y="0"/>
                  </a:lnTo>
                  <a:lnTo>
                    <a:pt x="838" y="8382"/>
                  </a:lnTo>
                  <a:close/>
                </a:path>
              </a:pathLst>
            </a:custGeom>
            <a:solidFill>
              <a:srgbClr val="2A6E9C"/>
            </a:solidFill>
            <a:ln w="8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Graphic 1124">
              <a:extLst>
                <a:ext uri="{FF2B5EF4-FFF2-40B4-BE49-F238E27FC236}">
                  <a16:creationId xmlns:a16="http://schemas.microsoft.com/office/drawing/2014/main" id="{D6C373F1-B9EB-48E3-BEDA-9361E8DA32DA}"/>
                </a:ext>
              </a:extLst>
            </p:cNvPr>
            <p:cNvSpPr/>
            <p:nvPr/>
          </p:nvSpPr>
          <p:spPr>
            <a:xfrm>
              <a:off x="6871655" y="4165664"/>
              <a:ext cx="35111" cy="12573"/>
            </a:xfrm>
            <a:custGeom>
              <a:avLst/>
              <a:gdLst>
                <a:gd name="connsiteX0" fmla="*/ 35111 w 35111"/>
                <a:gd name="connsiteY0" fmla="*/ 12573 h 12573"/>
                <a:gd name="connsiteX1" fmla="*/ 21141 w 35111"/>
                <a:gd name="connsiteY1" fmla="*/ 4382 h 12573"/>
                <a:gd name="connsiteX2" fmla="*/ 0 w 35111"/>
                <a:gd name="connsiteY2" fmla="*/ 0 h 12573"/>
                <a:gd name="connsiteX3" fmla="*/ 13877 w 35111"/>
                <a:gd name="connsiteY3" fmla="*/ 8192 h 1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11" h="12573">
                  <a:moveTo>
                    <a:pt x="35111" y="12573"/>
                  </a:moveTo>
                  <a:lnTo>
                    <a:pt x="21141" y="4382"/>
                  </a:lnTo>
                  <a:lnTo>
                    <a:pt x="0" y="0"/>
                  </a:lnTo>
                  <a:lnTo>
                    <a:pt x="13877" y="8192"/>
                  </a:lnTo>
                  <a:close/>
                </a:path>
              </a:pathLst>
            </a:custGeom>
            <a:solidFill>
              <a:srgbClr val="257EBA"/>
            </a:solidFill>
            <a:ln w="8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Graphic 1124">
              <a:extLst>
                <a:ext uri="{FF2B5EF4-FFF2-40B4-BE49-F238E27FC236}">
                  <a16:creationId xmlns:a16="http://schemas.microsoft.com/office/drawing/2014/main" id="{7B81C42F-7559-4108-B98E-6A310C1E0B24}"/>
                </a:ext>
              </a:extLst>
            </p:cNvPr>
            <p:cNvSpPr/>
            <p:nvPr/>
          </p:nvSpPr>
          <p:spPr>
            <a:xfrm>
              <a:off x="6830863" y="4175570"/>
              <a:ext cx="53924" cy="32861"/>
            </a:xfrm>
            <a:custGeom>
              <a:avLst/>
              <a:gdLst>
                <a:gd name="connsiteX0" fmla="*/ 53924 w 53924"/>
                <a:gd name="connsiteY0" fmla="*/ 8192 h 32861"/>
                <a:gd name="connsiteX1" fmla="*/ 39954 w 53924"/>
                <a:gd name="connsiteY1" fmla="*/ 0 h 32861"/>
                <a:gd name="connsiteX2" fmla="*/ 2328 w 53924"/>
                <a:gd name="connsiteY2" fmla="*/ 22193 h 32861"/>
                <a:gd name="connsiteX3" fmla="*/ 1956 w 53924"/>
                <a:gd name="connsiteY3" fmla="*/ 22384 h 32861"/>
                <a:gd name="connsiteX4" fmla="*/ 1676 w 53924"/>
                <a:gd name="connsiteY4" fmla="*/ 22670 h 32861"/>
                <a:gd name="connsiteX5" fmla="*/ 1304 w 53924"/>
                <a:gd name="connsiteY5" fmla="*/ 22955 h 32861"/>
                <a:gd name="connsiteX6" fmla="*/ 1024 w 53924"/>
                <a:gd name="connsiteY6" fmla="*/ 23241 h 32861"/>
                <a:gd name="connsiteX7" fmla="*/ 745 w 53924"/>
                <a:gd name="connsiteY7" fmla="*/ 23622 h 32861"/>
                <a:gd name="connsiteX8" fmla="*/ 466 w 53924"/>
                <a:gd name="connsiteY8" fmla="*/ 23908 h 32861"/>
                <a:gd name="connsiteX9" fmla="*/ 279 w 53924"/>
                <a:gd name="connsiteY9" fmla="*/ 24289 h 32861"/>
                <a:gd name="connsiteX10" fmla="*/ 0 w 53924"/>
                <a:gd name="connsiteY10" fmla="*/ 24670 h 32861"/>
                <a:gd name="connsiteX11" fmla="*/ 13877 w 53924"/>
                <a:gd name="connsiteY11" fmla="*/ 32861 h 32861"/>
                <a:gd name="connsiteX12" fmla="*/ 14156 w 53924"/>
                <a:gd name="connsiteY12" fmla="*/ 32480 h 32861"/>
                <a:gd name="connsiteX13" fmla="*/ 14343 w 53924"/>
                <a:gd name="connsiteY13" fmla="*/ 32099 h 32861"/>
                <a:gd name="connsiteX14" fmla="*/ 14622 w 53924"/>
                <a:gd name="connsiteY14" fmla="*/ 31813 h 32861"/>
                <a:gd name="connsiteX15" fmla="*/ 14901 w 53924"/>
                <a:gd name="connsiteY15" fmla="*/ 31432 h 32861"/>
                <a:gd name="connsiteX16" fmla="*/ 15181 w 53924"/>
                <a:gd name="connsiteY16" fmla="*/ 31147 h 32861"/>
                <a:gd name="connsiteX17" fmla="*/ 15553 w 53924"/>
                <a:gd name="connsiteY17" fmla="*/ 30861 h 32861"/>
                <a:gd name="connsiteX18" fmla="*/ 15833 w 53924"/>
                <a:gd name="connsiteY18" fmla="*/ 30575 h 32861"/>
                <a:gd name="connsiteX19" fmla="*/ 16205 w 53924"/>
                <a:gd name="connsiteY19" fmla="*/ 30385 h 32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3924" h="32861">
                  <a:moveTo>
                    <a:pt x="53924" y="8192"/>
                  </a:moveTo>
                  <a:lnTo>
                    <a:pt x="39954" y="0"/>
                  </a:lnTo>
                  <a:lnTo>
                    <a:pt x="2328" y="22193"/>
                  </a:lnTo>
                  <a:lnTo>
                    <a:pt x="1956" y="22384"/>
                  </a:lnTo>
                  <a:lnTo>
                    <a:pt x="1676" y="22670"/>
                  </a:lnTo>
                  <a:lnTo>
                    <a:pt x="1304" y="22955"/>
                  </a:lnTo>
                  <a:lnTo>
                    <a:pt x="1024" y="23241"/>
                  </a:lnTo>
                  <a:lnTo>
                    <a:pt x="745" y="23622"/>
                  </a:lnTo>
                  <a:lnTo>
                    <a:pt x="466" y="23908"/>
                  </a:lnTo>
                  <a:lnTo>
                    <a:pt x="279" y="24289"/>
                  </a:lnTo>
                  <a:lnTo>
                    <a:pt x="0" y="24670"/>
                  </a:lnTo>
                  <a:lnTo>
                    <a:pt x="13877" y="32861"/>
                  </a:lnTo>
                  <a:lnTo>
                    <a:pt x="14156" y="32480"/>
                  </a:lnTo>
                  <a:lnTo>
                    <a:pt x="14343" y="32099"/>
                  </a:lnTo>
                  <a:lnTo>
                    <a:pt x="14622" y="31813"/>
                  </a:lnTo>
                  <a:lnTo>
                    <a:pt x="14901" y="31432"/>
                  </a:lnTo>
                  <a:lnTo>
                    <a:pt x="15181" y="31147"/>
                  </a:lnTo>
                  <a:lnTo>
                    <a:pt x="15553" y="30861"/>
                  </a:lnTo>
                  <a:lnTo>
                    <a:pt x="15833" y="30575"/>
                  </a:lnTo>
                  <a:lnTo>
                    <a:pt x="16205" y="30385"/>
                  </a:lnTo>
                  <a:close/>
                </a:path>
              </a:pathLst>
            </a:custGeom>
            <a:solidFill>
              <a:srgbClr val="257EBA"/>
            </a:solidFill>
            <a:ln w="8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Graphic 1124">
              <a:extLst>
                <a:ext uri="{FF2B5EF4-FFF2-40B4-BE49-F238E27FC236}">
                  <a16:creationId xmlns:a16="http://schemas.microsoft.com/office/drawing/2014/main" id="{41B198A1-28F9-4CB6-92DA-F1B562D678FD}"/>
                </a:ext>
              </a:extLst>
            </p:cNvPr>
            <p:cNvSpPr/>
            <p:nvPr/>
          </p:nvSpPr>
          <p:spPr>
            <a:xfrm>
              <a:off x="6829932" y="4200240"/>
              <a:ext cx="14808" cy="20764"/>
            </a:xfrm>
            <a:custGeom>
              <a:avLst/>
              <a:gdLst>
                <a:gd name="connsiteX0" fmla="*/ 14808 w 14808"/>
                <a:gd name="connsiteY0" fmla="*/ 8192 h 20764"/>
                <a:gd name="connsiteX1" fmla="*/ 931 w 14808"/>
                <a:gd name="connsiteY1" fmla="*/ 0 h 20764"/>
                <a:gd name="connsiteX2" fmla="*/ 931 w 14808"/>
                <a:gd name="connsiteY2" fmla="*/ 0 h 20764"/>
                <a:gd name="connsiteX3" fmla="*/ 745 w 14808"/>
                <a:gd name="connsiteY3" fmla="*/ 381 h 20764"/>
                <a:gd name="connsiteX4" fmla="*/ 559 w 14808"/>
                <a:gd name="connsiteY4" fmla="*/ 857 h 20764"/>
                <a:gd name="connsiteX5" fmla="*/ 373 w 14808"/>
                <a:gd name="connsiteY5" fmla="*/ 1238 h 20764"/>
                <a:gd name="connsiteX6" fmla="*/ 279 w 14808"/>
                <a:gd name="connsiteY6" fmla="*/ 1619 h 20764"/>
                <a:gd name="connsiteX7" fmla="*/ 186 w 14808"/>
                <a:gd name="connsiteY7" fmla="*/ 2096 h 20764"/>
                <a:gd name="connsiteX8" fmla="*/ 93 w 14808"/>
                <a:gd name="connsiteY8" fmla="*/ 2477 h 20764"/>
                <a:gd name="connsiteX9" fmla="*/ 0 w 14808"/>
                <a:gd name="connsiteY9" fmla="*/ 2858 h 20764"/>
                <a:gd name="connsiteX10" fmla="*/ 0 w 14808"/>
                <a:gd name="connsiteY10" fmla="*/ 3239 h 20764"/>
                <a:gd name="connsiteX11" fmla="*/ 0 w 14808"/>
                <a:gd name="connsiteY11" fmla="*/ 10573 h 20764"/>
                <a:gd name="connsiteX12" fmla="*/ 0 w 14808"/>
                <a:gd name="connsiteY12" fmla="*/ 10954 h 20764"/>
                <a:gd name="connsiteX13" fmla="*/ 93 w 14808"/>
                <a:gd name="connsiteY13" fmla="*/ 11335 h 20764"/>
                <a:gd name="connsiteX14" fmla="*/ 186 w 14808"/>
                <a:gd name="connsiteY14" fmla="*/ 11621 h 20764"/>
                <a:gd name="connsiteX15" fmla="*/ 279 w 14808"/>
                <a:gd name="connsiteY15" fmla="*/ 11906 h 20764"/>
                <a:gd name="connsiteX16" fmla="*/ 373 w 14808"/>
                <a:gd name="connsiteY16" fmla="*/ 12192 h 20764"/>
                <a:gd name="connsiteX17" fmla="*/ 559 w 14808"/>
                <a:gd name="connsiteY17" fmla="*/ 12383 h 20764"/>
                <a:gd name="connsiteX18" fmla="*/ 745 w 14808"/>
                <a:gd name="connsiteY18" fmla="*/ 12573 h 20764"/>
                <a:gd name="connsiteX19" fmla="*/ 14622 w 14808"/>
                <a:gd name="connsiteY19" fmla="*/ 20765 h 20764"/>
                <a:gd name="connsiteX20" fmla="*/ 14436 w 14808"/>
                <a:gd name="connsiteY20" fmla="*/ 20574 h 20764"/>
                <a:gd name="connsiteX21" fmla="*/ 14249 w 14808"/>
                <a:gd name="connsiteY21" fmla="*/ 20384 h 20764"/>
                <a:gd name="connsiteX22" fmla="*/ 14156 w 14808"/>
                <a:gd name="connsiteY22" fmla="*/ 20098 h 20764"/>
                <a:gd name="connsiteX23" fmla="*/ 14063 w 14808"/>
                <a:gd name="connsiteY23" fmla="*/ 19812 h 20764"/>
                <a:gd name="connsiteX24" fmla="*/ 13970 w 14808"/>
                <a:gd name="connsiteY24" fmla="*/ 19526 h 20764"/>
                <a:gd name="connsiteX25" fmla="*/ 13877 w 14808"/>
                <a:gd name="connsiteY25" fmla="*/ 19145 h 20764"/>
                <a:gd name="connsiteX26" fmla="*/ 13877 w 14808"/>
                <a:gd name="connsiteY26" fmla="*/ 18764 h 20764"/>
                <a:gd name="connsiteX27" fmla="*/ 13877 w 14808"/>
                <a:gd name="connsiteY27" fmla="*/ 11430 h 20764"/>
                <a:gd name="connsiteX28" fmla="*/ 13877 w 14808"/>
                <a:gd name="connsiteY28" fmla="*/ 11049 h 20764"/>
                <a:gd name="connsiteX29" fmla="*/ 13970 w 14808"/>
                <a:gd name="connsiteY29" fmla="*/ 10668 h 20764"/>
                <a:gd name="connsiteX30" fmla="*/ 14063 w 14808"/>
                <a:gd name="connsiteY30" fmla="*/ 10287 h 20764"/>
                <a:gd name="connsiteX31" fmla="*/ 14156 w 14808"/>
                <a:gd name="connsiteY31" fmla="*/ 9811 h 20764"/>
                <a:gd name="connsiteX32" fmla="*/ 14249 w 14808"/>
                <a:gd name="connsiteY32" fmla="*/ 9430 h 20764"/>
                <a:gd name="connsiteX33" fmla="*/ 14436 w 14808"/>
                <a:gd name="connsiteY33" fmla="*/ 9049 h 20764"/>
                <a:gd name="connsiteX34" fmla="*/ 14622 w 14808"/>
                <a:gd name="connsiteY34" fmla="*/ 8573 h 20764"/>
                <a:gd name="connsiteX35" fmla="*/ 14808 w 14808"/>
                <a:gd name="connsiteY35" fmla="*/ 8192 h 2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808" h="20764">
                  <a:moveTo>
                    <a:pt x="14808" y="8192"/>
                  </a:moveTo>
                  <a:lnTo>
                    <a:pt x="931" y="0"/>
                  </a:lnTo>
                  <a:lnTo>
                    <a:pt x="931" y="0"/>
                  </a:lnTo>
                  <a:lnTo>
                    <a:pt x="745" y="381"/>
                  </a:lnTo>
                  <a:lnTo>
                    <a:pt x="559" y="857"/>
                  </a:lnTo>
                  <a:lnTo>
                    <a:pt x="373" y="1238"/>
                  </a:lnTo>
                  <a:lnTo>
                    <a:pt x="279" y="1619"/>
                  </a:lnTo>
                  <a:lnTo>
                    <a:pt x="186" y="2096"/>
                  </a:lnTo>
                  <a:lnTo>
                    <a:pt x="93" y="2477"/>
                  </a:lnTo>
                  <a:lnTo>
                    <a:pt x="0" y="2858"/>
                  </a:lnTo>
                  <a:lnTo>
                    <a:pt x="0" y="3239"/>
                  </a:lnTo>
                  <a:lnTo>
                    <a:pt x="0" y="10573"/>
                  </a:lnTo>
                  <a:lnTo>
                    <a:pt x="0" y="10954"/>
                  </a:lnTo>
                  <a:lnTo>
                    <a:pt x="93" y="11335"/>
                  </a:lnTo>
                  <a:lnTo>
                    <a:pt x="186" y="11621"/>
                  </a:lnTo>
                  <a:lnTo>
                    <a:pt x="279" y="11906"/>
                  </a:lnTo>
                  <a:lnTo>
                    <a:pt x="373" y="12192"/>
                  </a:lnTo>
                  <a:lnTo>
                    <a:pt x="559" y="12383"/>
                  </a:lnTo>
                  <a:lnTo>
                    <a:pt x="745" y="12573"/>
                  </a:lnTo>
                  <a:lnTo>
                    <a:pt x="14622" y="20765"/>
                  </a:lnTo>
                  <a:lnTo>
                    <a:pt x="14436" y="20574"/>
                  </a:lnTo>
                  <a:lnTo>
                    <a:pt x="14249" y="20384"/>
                  </a:lnTo>
                  <a:lnTo>
                    <a:pt x="14156" y="20098"/>
                  </a:lnTo>
                  <a:lnTo>
                    <a:pt x="14063" y="19812"/>
                  </a:lnTo>
                  <a:lnTo>
                    <a:pt x="13970" y="19526"/>
                  </a:lnTo>
                  <a:lnTo>
                    <a:pt x="13877" y="19145"/>
                  </a:lnTo>
                  <a:lnTo>
                    <a:pt x="13877" y="18764"/>
                  </a:lnTo>
                  <a:lnTo>
                    <a:pt x="13877" y="11430"/>
                  </a:lnTo>
                  <a:lnTo>
                    <a:pt x="13877" y="11049"/>
                  </a:lnTo>
                  <a:lnTo>
                    <a:pt x="13970" y="10668"/>
                  </a:lnTo>
                  <a:lnTo>
                    <a:pt x="14063" y="10287"/>
                  </a:lnTo>
                  <a:lnTo>
                    <a:pt x="14156" y="9811"/>
                  </a:lnTo>
                  <a:lnTo>
                    <a:pt x="14249" y="9430"/>
                  </a:lnTo>
                  <a:lnTo>
                    <a:pt x="14436" y="9049"/>
                  </a:lnTo>
                  <a:lnTo>
                    <a:pt x="14622" y="8573"/>
                  </a:lnTo>
                  <a:lnTo>
                    <a:pt x="14808" y="8192"/>
                  </a:lnTo>
                  <a:close/>
                </a:path>
              </a:pathLst>
            </a:custGeom>
            <a:solidFill>
              <a:srgbClr val="2A6E9C"/>
            </a:solidFill>
            <a:ln w="8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Graphic 1124">
              <a:extLst>
                <a:ext uri="{FF2B5EF4-FFF2-40B4-BE49-F238E27FC236}">
                  <a16:creationId xmlns:a16="http://schemas.microsoft.com/office/drawing/2014/main" id="{6B6DEECD-35E2-461A-A838-4D4146B767C9}"/>
                </a:ext>
              </a:extLst>
            </p:cNvPr>
            <p:cNvSpPr/>
            <p:nvPr/>
          </p:nvSpPr>
          <p:spPr>
            <a:xfrm>
              <a:off x="6840456" y="4134232"/>
              <a:ext cx="54017" cy="30956"/>
            </a:xfrm>
            <a:custGeom>
              <a:avLst/>
              <a:gdLst>
                <a:gd name="connsiteX0" fmla="*/ 37719 w 54017"/>
                <a:gd name="connsiteY0" fmla="*/ 476 h 30956"/>
                <a:gd name="connsiteX1" fmla="*/ 0 w 54017"/>
                <a:gd name="connsiteY1" fmla="*/ 22765 h 30956"/>
                <a:gd name="connsiteX2" fmla="*/ 13877 w 54017"/>
                <a:gd name="connsiteY2" fmla="*/ 30956 h 30956"/>
                <a:gd name="connsiteX3" fmla="*/ 51596 w 54017"/>
                <a:gd name="connsiteY3" fmla="*/ 8668 h 30956"/>
                <a:gd name="connsiteX4" fmla="*/ 51875 w 54017"/>
                <a:gd name="connsiteY4" fmla="*/ 8477 h 30956"/>
                <a:gd name="connsiteX5" fmla="*/ 52248 w 54017"/>
                <a:gd name="connsiteY5" fmla="*/ 8382 h 30956"/>
                <a:gd name="connsiteX6" fmla="*/ 52527 w 54017"/>
                <a:gd name="connsiteY6" fmla="*/ 8287 h 30956"/>
                <a:gd name="connsiteX7" fmla="*/ 52807 w 54017"/>
                <a:gd name="connsiteY7" fmla="*/ 8191 h 30956"/>
                <a:gd name="connsiteX8" fmla="*/ 53086 w 54017"/>
                <a:gd name="connsiteY8" fmla="*/ 8191 h 30956"/>
                <a:gd name="connsiteX9" fmla="*/ 53365 w 54017"/>
                <a:gd name="connsiteY9" fmla="*/ 8287 h 30956"/>
                <a:gd name="connsiteX10" fmla="*/ 53645 w 54017"/>
                <a:gd name="connsiteY10" fmla="*/ 8287 h 30956"/>
                <a:gd name="connsiteX11" fmla="*/ 54017 w 54017"/>
                <a:gd name="connsiteY11" fmla="*/ 8572 h 30956"/>
                <a:gd name="connsiteX12" fmla="*/ 53831 w 54017"/>
                <a:gd name="connsiteY12" fmla="*/ 8477 h 30956"/>
                <a:gd name="connsiteX13" fmla="*/ 39954 w 54017"/>
                <a:gd name="connsiteY13" fmla="*/ 286 h 30956"/>
                <a:gd name="connsiteX14" fmla="*/ 39768 w 54017"/>
                <a:gd name="connsiteY14" fmla="*/ 95 h 30956"/>
                <a:gd name="connsiteX15" fmla="*/ 39489 w 54017"/>
                <a:gd name="connsiteY15" fmla="*/ 95 h 30956"/>
                <a:gd name="connsiteX16" fmla="*/ 39209 w 54017"/>
                <a:gd name="connsiteY16" fmla="*/ 0 h 30956"/>
                <a:gd name="connsiteX17" fmla="*/ 38930 w 54017"/>
                <a:gd name="connsiteY17" fmla="*/ 0 h 30956"/>
                <a:gd name="connsiteX18" fmla="*/ 38650 w 54017"/>
                <a:gd name="connsiteY18" fmla="*/ 95 h 30956"/>
                <a:gd name="connsiteX19" fmla="*/ 38371 w 54017"/>
                <a:gd name="connsiteY19" fmla="*/ 190 h 30956"/>
                <a:gd name="connsiteX20" fmla="*/ 37998 w 54017"/>
                <a:gd name="connsiteY20" fmla="*/ 286 h 3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4017" h="30956">
                  <a:moveTo>
                    <a:pt x="37719" y="476"/>
                  </a:moveTo>
                  <a:lnTo>
                    <a:pt x="0" y="22765"/>
                  </a:lnTo>
                  <a:lnTo>
                    <a:pt x="13877" y="30956"/>
                  </a:lnTo>
                  <a:lnTo>
                    <a:pt x="51596" y="8668"/>
                  </a:lnTo>
                  <a:lnTo>
                    <a:pt x="51875" y="8477"/>
                  </a:lnTo>
                  <a:lnTo>
                    <a:pt x="52248" y="8382"/>
                  </a:lnTo>
                  <a:lnTo>
                    <a:pt x="52527" y="8287"/>
                  </a:lnTo>
                  <a:lnTo>
                    <a:pt x="52807" y="8191"/>
                  </a:lnTo>
                  <a:lnTo>
                    <a:pt x="53086" y="8191"/>
                  </a:lnTo>
                  <a:lnTo>
                    <a:pt x="53365" y="8287"/>
                  </a:lnTo>
                  <a:lnTo>
                    <a:pt x="53645" y="8287"/>
                  </a:lnTo>
                  <a:lnTo>
                    <a:pt x="54017" y="8572"/>
                  </a:lnTo>
                  <a:lnTo>
                    <a:pt x="53831" y="8477"/>
                  </a:lnTo>
                  <a:lnTo>
                    <a:pt x="39954" y="286"/>
                  </a:lnTo>
                  <a:lnTo>
                    <a:pt x="39768" y="95"/>
                  </a:lnTo>
                  <a:lnTo>
                    <a:pt x="39489" y="95"/>
                  </a:lnTo>
                  <a:lnTo>
                    <a:pt x="39209" y="0"/>
                  </a:lnTo>
                  <a:lnTo>
                    <a:pt x="38930" y="0"/>
                  </a:lnTo>
                  <a:lnTo>
                    <a:pt x="38650" y="95"/>
                  </a:lnTo>
                  <a:lnTo>
                    <a:pt x="38371" y="190"/>
                  </a:lnTo>
                  <a:lnTo>
                    <a:pt x="37998" y="286"/>
                  </a:lnTo>
                  <a:close/>
                </a:path>
              </a:pathLst>
            </a:custGeom>
            <a:solidFill>
              <a:srgbClr val="257EBA"/>
            </a:solidFill>
            <a:ln w="8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Graphic 1124">
              <a:extLst>
                <a:ext uri="{FF2B5EF4-FFF2-40B4-BE49-F238E27FC236}">
                  <a16:creationId xmlns:a16="http://schemas.microsoft.com/office/drawing/2014/main" id="{1136B2D9-9E68-435C-89CE-7062F3F00D55}"/>
                </a:ext>
              </a:extLst>
            </p:cNvPr>
            <p:cNvSpPr/>
            <p:nvPr/>
          </p:nvSpPr>
          <p:spPr>
            <a:xfrm>
              <a:off x="6839804" y="4156901"/>
              <a:ext cx="14528" cy="8382"/>
            </a:xfrm>
            <a:custGeom>
              <a:avLst/>
              <a:gdLst>
                <a:gd name="connsiteX0" fmla="*/ 14529 w 14528"/>
                <a:gd name="connsiteY0" fmla="*/ 8287 h 8382"/>
                <a:gd name="connsiteX1" fmla="*/ 652 w 14528"/>
                <a:gd name="connsiteY1" fmla="*/ 95 h 8382"/>
                <a:gd name="connsiteX2" fmla="*/ 466 w 14528"/>
                <a:gd name="connsiteY2" fmla="*/ 95 h 8382"/>
                <a:gd name="connsiteX3" fmla="*/ 373 w 14528"/>
                <a:gd name="connsiteY3" fmla="*/ 190 h 8382"/>
                <a:gd name="connsiteX4" fmla="*/ 186 w 14528"/>
                <a:gd name="connsiteY4" fmla="*/ 190 h 8382"/>
                <a:gd name="connsiteX5" fmla="*/ 93 w 14528"/>
                <a:gd name="connsiteY5" fmla="*/ 95 h 8382"/>
                <a:gd name="connsiteX6" fmla="*/ 0 w 14528"/>
                <a:gd name="connsiteY6" fmla="*/ 0 h 8382"/>
                <a:gd name="connsiteX7" fmla="*/ 13877 w 14528"/>
                <a:gd name="connsiteY7" fmla="*/ 8192 h 8382"/>
                <a:gd name="connsiteX8" fmla="*/ 13970 w 14528"/>
                <a:gd name="connsiteY8" fmla="*/ 8287 h 8382"/>
                <a:gd name="connsiteX9" fmla="*/ 14063 w 14528"/>
                <a:gd name="connsiteY9" fmla="*/ 8382 h 8382"/>
                <a:gd name="connsiteX10" fmla="*/ 14249 w 14528"/>
                <a:gd name="connsiteY10" fmla="*/ 8382 h 8382"/>
                <a:gd name="connsiteX11" fmla="*/ 14343 w 14528"/>
                <a:gd name="connsiteY11" fmla="*/ 8287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528" h="8382">
                  <a:moveTo>
                    <a:pt x="14529" y="8287"/>
                  </a:moveTo>
                  <a:lnTo>
                    <a:pt x="652" y="95"/>
                  </a:lnTo>
                  <a:lnTo>
                    <a:pt x="466" y="95"/>
                  </a:lnTo>
                  <a:lnTo>
                    <a:pt x="373" y="190"/>
                  </a:lnTo>
                  <a:lnTo>
                    <a:pt x="186" y="190"/>
                  </a:lnTo>
                  <a:lnTo>
                    <a:pt x="93" y="95"/>
                  </a:lnTo>
                  <a:lnTo>
                    <a:pt x="0" y="0"/>
                  </a:lnTo>
                  <a:lnTo>
                    <a:pt x="13877" y="8192"/>
                  </a:lnTo>
                  <a:lnTo>
                    <a:pt x="13970" y="8287"/>
                  </a:lnTo>
                  <a:lnTo>
                    <a:pt x="14063" y="8382"/>
                  </a:lnTo>
                  <a:lnTo>
                    <a:pt x="14249" y="8382"/>
                  </a:lnTo>
                  <a:lnTo>
                    <a:pt x="14343" y="8287"/>
                  </a:lnTo>
                  <a:close/>
                </a:path>
              </a:pathLst>
            </a:custGeom>
            <a:solidFill>
              <a:srgbClr val="257EBA"/>
            </a:solidFill>
            <a:ln w="8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Graphic 1124">
              <a:extLst>
                <a:ext uri="{FF2B5EF4-FFF2-40B4-BE49-F238E27FC236}">
                  <a16:creationId xmlns:a16="http://schemas.microsoft.com/office/drawing/2014/main" id="{5D123282-035E-4164-B9B3-61581BA7E68C}"/>
                </a:ext>
              </a:extLst>
            </p:cNvPr>
            <p:cNvSpPr/>
            <p:nvPr/>
          </p:nvSpPr>
          <p:spPr>
            <a:xfrm>
              <a:off x="6818476" y="4148139"/>
              <a:ext cx="35018" cy="37528"/>
            </a:xfrm>
            <a:custGeom>
              <a:avLst/>
              <a:gdLst>
                <a:gd name="connsiteX0" fmla="*/ 35018 w 35018"/>
                <a:gd name="connsiteY0" fmla="*/ 8191 h 37528"/>
                <a:gd name="connsiteX1" fmla="*/ 21141 w 35018"/>
                <a:gd name="connsiteY1" fmla="*/ 0 h 37528"/>
                <a:gd name="connsiteX2" fmla="*/ 0 w 35018"/>
                <a:gd name="connsiteY2" fmla="*/ 29337 h 37528"/>
                <a:gd name="connsiteX3" fmla="*/ 13877 w 35018"/>
                <a:gd name="connsiteY3" fmla="*/ 37528 h 3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018" h="37528">
                  <a:moveTo>
                    <a:pt x="35018" y="8191"/>
                  </a:moveTo>
                  <a:lnTo>
                    <a:pt x="21141" y="0"/>
                  </a:lnTo>
                  <a:lnTo>
                    <a:pt x="0" y="29337"/>
                  </a:lnTo>
                  <a:lnTo>
                    <a:pt x="13877" y="37528"/>
                  </a:lnTo>
                  <a:close/>
                </a:path>
              </a:pathLst>
            </a:custGeom>
            <a:solidFill>
              <a:srgbClr val="2A6E9C"/>
            </a:solidFill>
            <a:ln w="8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Graphic 1124">
              <a:extLst>
                <a:ext uri="{FF2B5EF4-FFF2-40B4-BE49-F238E27FC236}">
                  <a16:creationId xmlns:a16="http://schemas.microsoft.com/office/drawing/2014/main" id="{988E1861-A68C-4C74-A247-FBEF411AE0C0}"/>
                </a:ext>
              </a:extLst>
            </p:cNvPr>
            <p:cNvSpPr/>
            <p:nvPr/>
          </p:nvSpPr>
          <p:spPr>
            <a:xfrm>
              <a:off x="6832353" y="4142474"/>
              <a:ext cx="62958" cy="47479"/>
            </a:xfrm>
            <a:custGeom>
              <a:avLst/>
              <a:gdLst>
                <a:gd name="connsiteX0" fmla="*/ 21979 w 62958"/>
                <a:gd name="connsiteY0" fmla="*/ 37668 h 47479"/>
                <a:gd name="connsiteX1" fmla="*/ 59698 w 62958"/>
                <a:gd name="connsiteY1" fmla="*/ 15380 h 47479"/>
                <a:gd name="connsiteX2" fmla="*/ 62027 w 62958"/>
                <a:gd name="connsiteY2" fmla="*/ 12903 h 47479"/>
                <a:gd name="connsiteX3" fmla="*/ 62027 w 62958"/>
                <a:gd name="connsiteY3" fmla="*/ 12903 h 47479"/>
                <a:gd name="connsiteX4" fmla="*/ 62958 w 62958"/>
                <a:gd name="connsiteY4" fmla="*/ 9665 h 47479"/>
                <a:gd name="connsiteX5" fmla="*/ 62958 w 62958"/>
                <a:gd name="connsiteY5" fmla="*/ 2331 h 47479"/>
                <a:gd name="connsiteX6" fmla="*/ 62027 w 62958"/>
                <a:gd name="connsiteY6" fmla="*/ 235 h 47479"/>
                <a:gd name="connsiteX7" fmla="*/ 59698 w 62958"/>
                <a:gd name="connsiteY7" fmla="*/ 426 h 47479"/>
                <a:gd name="connsiteX8" fmla="*/ 21979 w 62958"/>
                <a:gd name="connsiteY8" fmla="*/ 22714 h 47479"/>
                <a:gd name="connsiteX9" fmla="*/ 21141 w 62958"/>
                <a:gd name="connsiteY9" fmla="*/ 22238 h 47479"/>
                <a:gd name="connsiteX10" fmla="*/ 21141 w 62958"/>
                <a:gd name="connsiteY10" fmla="*/ 13856 h 47479"/>
                <a:gd name="connsiteX11" fmla="*/ 0 w 62958"/>
                <a:gd name="connsiteY11" fmla="*/ 43193 h 47479"/>
                <a:gd name="connsiteX12" fmla="*/ 21141 w 62958"/>
                <a:gd name="connsiteY12" fmla="*/ 47479 h 47479"/>
                <a:gd name="connsiteX13" fmla="*/ 21141 w 62958"/>
                <a:gd name="connsiteY13" fmla="*/ 39097 h 47479"/>
                <a:gd name="connsiteX14" fmla="*/ 21979 w 62958"/>
                <a:gd name="connsiteY14" fmla="*/ 37668 h 47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958" h="47479">
                  <a:moveTo>
                    <a:pt x="21979" y="37668"/>
                  </a:moveTo>
                  <a:lnTo>
                    <a:pt x="59698" y="15380"/>
                  </a:lnTo>
                  <a:cubicBezTo>
                    <a:pt x="60630" y="14808"/>
                    <a:pt x="61375" y="13951"/>
                    <a:pt x="62027" y="12903"/>
                  </a:cubicBezTo>
                  <a:lnTo>
                    <a:pt x="62027" y="12903"/>
                  </a:lnTo>
                  <a:cubicBezTo>
                    <a:pt x="62586" y="11856"/>
                    <a:pt x="62958" y="10713"/>
                    <a:pt x="62958" y="9665"/>
                  </a:cubicBezTo>
                  <a:lnTo>
                    <a:pt x="62958" y="2331"/>
                  </a:lnTo>
                  <a:cubicBezTo>
                    <a:pt x="62958" y="1283"/>
                    <a:pt x="62586" y="521"/>
                    <a:pt x="62027" y="235"/>
                  </a:cubicBezTo>
                  <a:cubicBezTo>
                    <a:pt x="61468" y="-146"/>
                    <a:pt x="60630" y="-51"/>
                    <a:pt x="59698" y="426"/>
                  </a:cubicBezTo>
                  <a:lnTo>
                    <a:pt x="21979" y="22714"/>
                  </a:lnTo>
                  <a:cubicBezTo>
                    <a:pt x="21514" y="22905"/>
                    <a:pt x="21141" y="22714"/>
                    <a:pt x="21141" y="22238"/>
                  </a:cubicBezTo>
                  <a:lnTo>
                    <a:pt x="21141" y="13856"/>
                  </a:lnTo>
                  <a:lnTo>
                    <a:pt x="0" y="43193"/>
                  </a:lnTo>
                  <a:lnTo>
                    <a:pt x="21141" y="47479"/>
                  </a:lnTo>
                  <a:lnTo>
                    <a:pt x="21141" y="39097"/>
                  </a:lnTo>
                  <a:cubicBezTo>
                    <a:pt x="21141" y="38526"/>
                    <a:pt x="21514" y="37859"/>
                    <a:pt x="21979" y="37668"/>
                  </a:cubicBezTo>
                  <a:close/>
                </a:path>
              </a:pathLst>
            </a:custGeom>
            <a:solidFill>
              <a:srgbClr val="2192FC"/>
            </a:solidFill>
            <a:ln w="8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Graphic 1124">
              <a:extLst>
                <a:ext uri="{FF2B5EF4-FFF2-40B4-BE49-F238E27FC236}">
                  <a16:creationId xmlns:a16="http://schemas.microsoft.com/office/drawing/2014/main" id="{CDA53217-17DC-427C-9018-BE98DEEE71F6}"/>
                </a:ext>
              </a:extLst>
            </p:cNvPr>
            <p:cNvSpPr/>
            <p:nvPr/>
          </p:nvSpPr>
          <p:spPr>
            <a:xfrm>
              <a:off x="6843808" y="4173951"/>
              <a:ext cx="62958" cy="47431"/>
            </a:xfrm>
            <a:custGeom>
              <a:avLst/>
              <a:gdLst>
                <a:gd name="connsiteX0" fmla="*/ 3260 w 62958"/>
                <a:gd name="connsiteY0" fmla="*/ 46958 h 47431"/>
                <a:gd name="connsiteX1" fmla="*/ 40979 w 62958"/>
                <a:gd name="connsiteY1" fmla="*/ 24670 h 47431"/>
                <a:gd name="connsiteX2" fmla="*/ 41817 w 62958"/>
                <a:gd name="connsiteY2" fmla="*/ 25146 h 47431"/>
                <a:gd name="connsiteX3" fmla="*/ 41817 w 62958"/>
                <a:gd name="connsiteY3" fmla="*/ 33623 h 47431"/>
                <a:gd name="connsiteX4" fmla="*/ 62958 w 62958"/>
                <a:gd name="connsiteY4" fmla="*/ 4286 h 47431"/>
                <a:gd name="connsiteX5" fmla="*/ 41817 w 62958"/>
                <a:gd name="connsiteY5" fmla="*/ 0 h 47431"/>
                <a:gd name="connsiteX6" fmla="*/ 41817 w 62958"/>
                <a:gd name="connsiteY6" fmla="*/ 8382 h 47431"/>
                <a:gd name="connsiteX7" fmla="*/ 40979 w 62958"/>
                <a:gd name="connsiteY7" fmla="*/ 9811 h 47431"/>
                <a:gd name="connsiteX8" fmla="*/ 3260 w 62958"/>
                <a:gd name="connsiteY8" fmla="*/ 32004 h 47431"/>
                <a:gd name="connsiteX9" fmla="*/ 931 w 62958"/>
                <a:gd name="connsiteY9" fmla="*/ 34481 h 47431"/>
                <a:gd name="connsiteX10" fmla="*/ 931 w 62958"/>
                <a:gd name="connsiteY10" fmla="*/ 34481 h 47431"/>
                <a:gd name="connsiteX11" fmla="*/ 0 w 62958"/>
                <a:gd name="connsiteY11" fmla="*/ 37719 h 47431"/>
                <a:gd name="connsiteX12" fmla="*/ 0 w 62958"/>
                <a:gd name="connsiteY12" fmla="*/ 45053 h 47431"/>
                <a:gd name="connsiteX13" fmla="*/ 931 w 62958"/>
                <a:gd name="connsiteY13" fmla="*/ 47244 h 47431"/>
                <a:gd name="connsiteX14" fmla="*/ 3260 w 62958"/>
                <a:gd name="connsiteY14" fmla="*/ 46958 h 4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958" h="47431">
                  <a:moveTo>
                    <a:pt x="3260" y="46958"/>
                  </a:moveTo>
                  <a:lnTo>
                    <a:pt x="40979" y="24670"/>
                  </a:lnTo>
                  <a:cubicBezTo>
                    <a:pt x="41444" y="24384"/>
                    <a:pt x="41817" y="24575"/>
                    <a:pt x="41817" y="25146"/>
                  </a:cubicBezTo>
                  <a:lnTo>
                    <a:pt x="41817" y="33623"/>
                  </a:lnTo>
                  <a:lnTo>
                    <a:pt x="62958" y="4286"/>
                  </a:lnTo>
                  <a:lnTo>
                    <a:pt x="41817" y="0"/>
                  </a:lnTo>
                  <a:lnTo>
                    <a:pt x="41817" y="8382"/>
                  </a:lnTo>
                  <a:cubicBezTo>
                    <a:pt x="41817" y="8954"/>
                    <a:pt x="41444" y="9525"/>
                    <a:pt x="40979" y="9811"/>
                  </a:cubicBezTo>
                  <a:lnTo>
                    <a:pt x="3260" y="32004"/>
                  </a:lnTo>
                  <a:cubicBezTo>
                    <a:pt x="2328" y="32576"/>
                    <a:pt x="1583" y="33433"/>
                    <a:pt x="931" y="34481"/>
                  </a:cubicBezTo>
                  <a:lnTo>
                    <a:pt x="931" y="34481"/>
                  </a:lnTo>
                  <a:cubicBezTo>
                    <a:pt x="373" y="35528"/>
                    <a:pt x="0" y="36671"/>
                    <a:pt x="0" y="37719"/>
                  </a:cubicBezTo>
                  <a:lnTo>
                    <a:pt x="0" y="45053"/>
                  </a:lnTo>
                  <a:cubicBezTo>
                    <a:pt x="0" y="46101"/>
                    <a:pt x="373" y="46863"/>
                    <a:pt x="931" y="47244"/>
                  </a:cubicBezTo>
                  <a:cubicBezTo>
                    <a:pt x="1490" y="47530"/>
                    <a:pt x="2328" y="47530"/>
                    <a:pt x="3260" y="46958"/>
                  </a:cubicBezTo>
                  <a:close/>
                </a:path>
              </a:pathLst>
            </a:custGeom>
            <a:solidFill>
              <a:srgbClr val="2192FC"/>
            </a:solidFill>
            <a:ln w="8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66" name="Gerader Verbinder 165">
            <a:extLst>
              <a:ext uri="{FF2B5EF4-FFF2-40B4-BE49-F238E27FC236}">
                <a16:creationId xmlns:a16="http://schemas.microsoft.com/office/drawing/2014/main" id="{66466FB0-0342-4B54-AE58-C3C7008E3E47}"/>
              </a:ext>
            </a:extLst>
          </p:cNvPr>
          <p:cNvCxnSpPr>
            <a:cxnSpLocks/>
          </p:cNvCxnSpPr>
          <p:nvPr/>
        </p:nvCxnSpPr>
        <p:spPr>
          <a:xfrm flipH="1">
            <a:off x="8550445" y="2034380"/>
            <a:ext cx="681861" cy="72696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7" name="Gerader Verbinder 166">
            <a:extLst>
              <a:ext uri="{FF2B5EF4-FFF2-40B4-BE49-F238E27FC236}">
                <a16:creationId xmlns:a16="http://schemas.microsoft.com/office/drawing/2014/main" id="{C696D6A9-2715-478C-BD1F-05B4B38B221C}"/>
              </a:ext>
            </a:extLst>
          </p:cNvPr>
          <p:cNvCxnSpPr>
            <a:cxnSpLocks/>
          </p:cNvCxnSpPr>
          <p:nvPr/>
        </p:nvCxnSpPr>
        <p:spPr>
          <a:xfrm flipH="1" flipV="1">
            <a:off x="8568006" y="1994369"/>
            <a:ext cx="681649" cy="7884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8" name="Textfeld 167">
            <a:extLst>
              <a:ext uri="{FF2B5EF4-FFF2-40B4-BE49-F238E27FC236}">
                <a16:creationId xmlns:a16="http://schemas.microsoft.com/office/drawing/2014/main" id="{EB001BE9-88A9-417E-B8E8-4B4D0A54D021}"/>
              </a:ext>
            </a:extLst>
          </p:cNvPr>
          <p:cNvSpPr txBox="1"/>
          <p:nvPr/>
        </p:nvSpPr>
        <p:spPr>
          <a:xfrm>
            <a:off x="8247365" y="3065920"/>
            <a:ext cx="1404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cs typeface="Arial" panose="020B0604020202020204" pitchFamily="34" charset="0"/>
              </a:rPr>
              <a:t>Alte Schnittstellen</a:t>
            </a:r>
          </a:p>
        </p:txBody>
      </p:sp>
      <p:pic>
        <p:nvPicPr>
          <p:cNvPr id="893" name="Grafik 892">
            <a:extLst>
              <a:ext uri="{FF2B5EF4-FFF2-40B4-BE49-F238E27FC236}">
                <a16:creationId xmlns:a16="http://schemas.microsoft.com/office/drawing/2014/main" id="{93BA2F7A-D98C-4801-88AB-8063C4793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888" y="5100790"/>
            <a:ext cx="1292464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27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D3233A-4027-436B-BD91-2B40EB990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Vorstellung der Schnittstellen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D0F6689-60DC-488E-A240-14B27B580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11" y="1900607"/>
            <a:ext cx="11367436" cy="435559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Mittelfristiger Umstieg auf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XZuFi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2.2, in der Übergangszeit wird eine Entgegenahmen sowohl von 2.1 als auch 2.2 gewährleistet.</a:t>
            </a:r>
          </a:p>
          <a:p>
            <a:pPr>
              <a:spcAft>
                <a:spcPts val="600"/>
              </a:spcAft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Neuer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RDFa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Crawler</a:t>
            </a:r>
          </a:p>
          <a:p>
            <a:pPr lvl="1">
              <a:spcAft>
                <a:spcPts val="600"/>
              </a:spcAft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Komponente bleibt durch neue Vision bestehen und soll künftig fit für neue Anforderungen werden</a:t>
            </a:r>
          </a:p>
          <a:p>
            <a:pPr>
              <a:spcAft>
                <a:spcPts val="600"/>
              </a:spcAft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RDFa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XZuFi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-Konverter</a:t>
            </a:r>
          </a:p>
          <a:p>
            <a:pPr lvl="1">
              <a:spcAft>
                <a:spcPts val="600"/>
              </a:spcAft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stellt eine korrekte Übertragung der eingesammelten Daten zu den Infodiensten sicher</a:t>
            </a:r>
          </a:p>
          <a:p>
            <a:pPr>
              <a:spcAft>
                <a:spcPts val="600"/>
              </a:spcAft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Direktschnittstelle zu Kommunalportalen:  </a:t>
            </a:r>
          </a:p>
          <a:p>
            <a:pPr lvl="1">
              <a:spcAft>
                <a:spcPts val="600"/>
              </a:spcAft>
            </a:pPr>
            <a:r>
              <a:rPr lang="de-DE" sz="16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 ID SOAP </a:t>
            </a:r>
            <a:r>
              <a:rPr lang="de-DE" sz="1600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XZuFi</a:t>
            </a:r>
            <a:r>
              <a:rPr lang="de-DE" sz="16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ist die API-Schnittstelle zu Kommunalportalen</a:t>
            </a:r>
          </a:p>
          <a:p>
            <a:pPr lvl="1">
              <a:spcAft>
                <a:spcPts val="600"/>
              </a:spcAft>
            </a:pPr>
            <a:r>
              <a:rPr lang="de-DE" sz="160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handelt sich um eine bidirektionale Schnittstelle</a:t>
            </a:r>
            <a:endParaRPr lang="de-DE" sz="1600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de-DE" sz="16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Sie unterstützt aktuell </a:t>
            </a:r>
            <a:r>
              <a:rPr lang="de-DE" sz="1600" b="0" i="0" dirty="0" err="1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XZuFi</a:t>
            </a:r>
            <a:r>
              <a:rPr lang="de-DE" sz="16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2.2 </a:t>
            </a:r>
          </a:p>
          <a:p>
            <a:pPr lvl="1">
              <a:spcAft>
                <a:spcPts val="600"/>
              </a:spcAft>
            </a:pPr>
            <a:r>
              <a:rPr lang="de-DE" sz="16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Datenlieferanten sollten diese Schnittstelle bevorzugt nutzen</a:t>
            </a:r>
          </a:p>
          <a:p>
            <a:pPr>
              <a:spcAft>
                <a:spcPts val="600"/>
              </a:spcAft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Anbindung des PVOG: </a:t>
            </a:r>
          </a:p>
          <a:p>
            <a:pPr lvl="1">
              <a:spcAft>
                <a:spcPts val="600"/>
              </a:spcAft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wird analog zur bisherigen Funktionalität weiterhin angebunden</a:t>
            </a:r>
          </a:p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8E8B54E-AD97-48E6-A05E-A1A067835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Düsseldorf, </a:t>
            </a:r>
            <a:fld id="{1D1C49CD-1AE9-2A47-A3B8-421F7E22E70A}" type="datetime4">
              <a:rPr lang="de-DE" noProof="0" smtClean="0"/>
              <a:t>2. Juli 2024</a:t>
            </a:fld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01EE86-7EBB-4754-88A1-5654DA547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13</a:t>
            </a:fld>
            <a:endParaRPr lang="de-DE" noProof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6FB5430-1E02-4732-94B8-A2CC7C4D20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87" r="12167"/>
          <a:stretch/>
        </p:blipFill>
        <p:spPr bwMode="gray">
          <a:xfrm>
            <a:off x="9351964" y="3302699"/>
            <a:ext cx="2840036" cy="295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617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166A33-B1D0-48ED-A91C-9AA9C38BD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Vorgehen, Zertifizierung und Tests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C8D4C0-70B4-44F0-8AF1-7439E79D5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dirty="0"/>
              <a:t>Um die </a:t>
            </a:r>
            <a:r>
              <a:rPr lang="de-DE" sz="1600" dirty="0" err="1"/>
              <a:t>XZuFi</a:t>
            </a:r>
            <a:r>
              <a:rPr lang="de-DE" sz="1600" dirty="0"/>
              <a:t>-Schnittstelle der </a:t>
            </a:r>
            <a:r>
              <a:rPr lang="de-DE" sz="1600" dirty="0" err="1"/>
              <a:t>Teleport</a:t>
            </a:r>
            <a:r>
              <a:rPr lang="de-DE" sz="1600" dirty="0"/>
              <a:t> nutzen zu können, müssen sich IT-Dienstleister einmalig durch die </a:t>
            </a:r>
            <a:r>
              <a:rPr lang="de-DE" sz="1600" dirty="0" err="1"/>
              <a:t>Teleport</a:t>
            </a:r>
            <a:r>
              <a:rPr lang="de-DE" sz="1600" dirty="0"/>
              <a:t> zertifizieren lassen.</a:t>
            </a:r>
          </a:p>
          <a:p>
            <a:r>
              <a:rPr lang="de-DE" sz="1600" dirty="0"/>
              <a:t>Die Zertifizierung beinhaltet Workshops, in denen die Arbeit mit der Schnittstelle erörtert wird, Kosten können bei der TSA erfragt werden.</a:t>
            </a:r>
          </a:p>
          <a:p>
            <a:r>
              <a:rPr lang="de-DE" sz="1600" dirty="0"/>
              <a:t>Nach abgeschlossener Zertifizierung können interessierte Dienstleister ab August Tests mit der Schnittstelle durchführen</a:t>
            </a:r>
          </a:p>
          <a:p>
            <a:r>
              <a:rPr lang="de-DE" sz="1600" dirty="0"/>
              <a:t>Wenn Sie Interesse an der Nutzung der neuen Schnittstelle der Infodienste haben, wenden Sie sich bitte an Ihren IT-Dienstleister und bitten diesen, sich mit uns in Verbindung zusetzen</a:t>
            </a:r>
          </a:p>
          <a:p>
            <a:r>
              <a:rPr lang="de-DE" sz="1600" dirty="0"/>
              <a:t>Einige Dienstleister haben bereits Erfahrung mit der Schnittstelle oder bieten kompatible Produkte an, eine erneute Zertifizierung entfällt in diesem Fall.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2D2DF2-D7C0-4BAB-ABC9-549F95B35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Düsseldorf, </a:t>
            </a:r>
            <a:fld id="{1D1C49CD-1AE9-2A47-A3B8-421F7E22E70A}" type="datetime4">
              <a:rPr lang="de-DE" noProof="0" smtClean="0"/>
              <a:t>2. Juli 2024</a:t>
            </a:fld>
            <a:endParaRPr lang="de-DE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13F29F4-3AD6-4785-B0D9-F8CEA88D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14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988479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1E027F-2084-4D96-98D5-16AAE944D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Zeitplan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9FACF4-887B-420A-A7D2-ADECBB120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Düsseldorf, </a:t>
            </a:r>
            <a:fld id="{1D1C49CD-1AE9-2A47-A3B8-421F7E22E70A}" type="datetime4">
              <a:rPr lang="de-DE" noProof="0" smtClean="0"/>
              <a:t>2. Juli 2024</a:t>
            </a:fld>
            <a:endParaRPr lang="de-DE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682379A-30A5-4AC8-A50C-B98E7664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15</a:t>
            </a:fld>
            <a:endParaRPr lang="de-DE" noProof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871326-3E46-4C81-8078-AA787E8811BD}"/>
              </a:ext>
            </a:extLst>
          </p:cNvPr>
          <p:cNvCxnSpPr/>
          <p:nvPr/>
        </p:nvCxnSpPr>
        <p:spPr>
          <a:xfrm>
            <a:off x="737781" y="3751129"/>
            <a:ext cx="10381142" cy="0"/>
          </a:xfrm>
          <a:prstGeom prst="line">
            <a:avLst/>
          </a:prstGeom>
          <a:ln w="19050">
            <a:solidFill>
              <a:srgbClr val="BBBC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9">
            <a:extLst>
              <a:ext uri="{FF2B5EF4-FFF2-40B4-BE49-F238E27FC236}">
                <a16:creationId xmlns:a16="http://schemas.microsoft.com/office/drawing/2014/main" id="{E2903108-CC07-4E62-9BF1-CEE30CABDC7F}"/>
              </a:ext>
            </a:extLst>
          </p:cNvPr>
          <p:cNvSpPr/>
          <p:nvPr/>
        </p:nvSpPr>
        <p:spPr bwMode="gray">
          <a:xfrm>
            <a:off x="3628632" y="3660686"/>
            <a:ext cx="180886" cy="180886"/>
          </a:xfrm>
          <a:prstGeom prst="ellipse">
            <a:avLst/>
          </a:prstGeom>
          <a:solidFill>
            <a:srgbClr val="005169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de-DE" sz="1600" b="1">
              <a:solidFill>
                <a:srgbClr val="005169"/>
              </a:solidFill>
            </a:endParaRPr>
          </a:p>
        </p:txBody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183EC42B-56E9-44F1-97E9-21E789BAD2BE}"/>
              </a:ext>
            </a:extLst>
          </p:cNvPr>
          <p:cNvCxnSpPr>
            <a:stCxn id="7" idx="0"/>
          </p:cNvCxnSpPr>
          <p:nvPr/>
        </p:nvCxnSpPr>
        <p:spPr>
          <a:xfrm flipV="1">
            <a:off x="3719075" y="1410116"/>
            <a:ext cx="0" cy="2250570"/>
          </a:xfrm>
          <a:prstGeom prst="line">
            <a:avLst/>
          </a:prstGeom>
          <a:ln w="19050">
            <a:solidFill>
              <a:srgbClr val="0051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14">
            <a:extLst>
              <a:ext uri="{FF2B5EF4-FFF2-40B4-BE49-F238E27FC236}">
                <a16:creationId xmlns:a16="http://schemas.microsoft.com/office/drawing/2014/main" id="{9ED205E8-D336-46F3-9B67-D91B7CB70431}"/>
              </a:ext>
            </a:extLst>
          </p:cNvPr>
          <p:cNvSpPr/>
          <p:nvPr/>
        </p:nvSpPr>
        <p:spPr bwMode="gray">
          <a:xfrm>
            <a:off x="8374242" y="3414160"/>
            <a:ext cx="673938" cy="673938"/>
          </a:xfrm>
          <a:prstGeom prst="ellipse">
            <a:avLst/>
          </a:prstGeom>
          <a:solidFill>
            <a:srgbClr val="005169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de-DE" sz="1600" b="1">
              <a:solidFill>
                <a:srgbClr val="005169"/>
              </a:solidFill>
            </a:endParaRPr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id="{F2084321-25CE-439A-8492-321B2CD52180}"/>
              </a:ext>
            </a:extLst>
          </p:cNvPr>
          <p:cNvSpPr txBox="1"/>
          <p:nvPr/>
        </p:nvSpPr>
        <p:spPr>
          <a:xfrm>
            <a:off x="3811058" y="1374245"/>
            <a:ext cx="2284793" cy="7540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buClrTx/>
              <a:buSzPct val="100000"/>
              <a:buFont typeface="Arial" panose="020B0604020202020204" pitchFamily="34" charset="0"/>
              <a:buChar char="•"/>
            </a:lvl1pPr>
            <a:lvl2pPr>
              <a:buClrTx/>
              <a:buSzPct val="100000"/>
              <a:buFont typeface="Arial" panose="020B0604020202020204" pitchFamily="34" charset="0"/>
              <a:buChar char="•"/>
            </a:lvl2pPr>
            <a:lvl3pPr>
              <a:buClrTx/>
              <a:buSzPct val="100000"/>
              <a:buFont typeface="Arial" panose="020B0604020202020204" pitchFamily="34" charset="0"/>
              <a:buChar char="−"/>
            </a:lvl3pPr>
            <a:lvl4pPr>
              <a:buClrTx/>
              <a:buSzPct val="100000"/>
              <a:buFont typeface="Arial" panose="020B0604020202020204" pitchFamily="34" charset="0"/>
              <a:buChar char="◦"/>
            </a:lvl4pPr>
            <a:lvl5pPr>
              <a:buClrTx/>
              <a:buSzPct val="100000"/>
              <a:buFont typeface="Arial" panose="020B0604020202020204" pitchFamily="34" charset="0"/>
              <a:buChar char="−"/>
            </a:lvl5pPr>
            <a:lvl6pPr>
              <a:buFont typeface="Verdana" panose="020B0604030504040204" pitchFamily="34" charset="0"/>
              <a:buChar char="−"/>
            </a:lvl6pPr>
            <a:lvl7pPr>
              <a:buFont typeface="Verdana" panose="020B0604030504040204" pitchFamily="34" charset="0"/>
              <a:buChar char="−"/>
            </a:lvl7pPr>
            <a:lvl8pPr>
              <a:buFont typeface="Verdana" panose="020B0604030504040204" pitchFamily="34" charset="0"/>
              <a:buChar char="−"/>
            </a:lvl8pPr>
            <a:lvl9pPr>
              <a:buFont typeface="Verdana" panose="020B0604030504040204" pitchFamily="34" charset="0"/>
              <a:buChar char="−"/>
            </a:lvl9pPr>
          </a:lstStyle>
          <a:p>
            <a:pPr>
              <a:spcBef>
                <a:spcPts val="600"/>
              </a:spcBef>
              <a:buNone/>
            </a:pPr>
            <a:r>
              <a:rPr lang="de-DE" sz="1600" b="1" dirty="0">
                <a:solidFill>
                  <a:srgbClr val="005169"/>
                </a:solidFill>
              </a:rPr>
              <a:t>Q1 2024</a:t>
            </a:r>
          </a:p>
          <a:p>
            <a:pPr marL="171450" indent="-171450"/>
            <a:r>
              <a:rPr lang="de-DE" sz="1100" dirty="0">
                <a:solidFill>
                  <a:srgbClr val="005169"/>
                </a:solidFill>
              </a:rPr>
              <a:t>Konzeptphase</a:t>
            </a:r>
          </a:p>
          <a:p>
            <a:pPr marL="171450" indent="-171450"/>
            <a:r>
              <a:rPr lang="de-DE" sz="1100" dirty="0">
                <a:solidFill>
                  <a:srgbClr val="005169"/>
                </a:solidFill>
              </a:rPr>
              <a:t>Vorbesprechung mit Beteiligten</a:t>
            </a:r>
          </a:p>
          <a:p>
            <a:pPr>
              <a:buNone/>
            </a:pPr>
            <a:endParaRPr lang="de-DE" sz="1100" dirty="0">
              <a:solidFill>
                <a:srgbClr val="005169"/>
              </a:solidFill>
            </a:endParaRPr>
          </a:p>
        </p:txBody>
      </p:sp>
      <p:sp>
        <p:nvSpPr>
          <p:cNvPr id="11" name="Oval 20">
            <a:extLst>
              <a:ext uri="{FF2B5EF4-FFF2-40B4-BE49-F238E27FC236}">
                <a16:creationId xmlns:a16="http://schemas.microsoft.com/office/drawing/2014/main" id="{7CBEE10B-0BE3-406C-9558-F77C34EFE99F}"/>
              </a:ext>
            </a:extLst>
          </p:cNvPr>
          <p:cNvSpPr/>
          <p:nvPr/>
        </p:nvSpPr>
        <p:spPr bwMode="gray">
          <a:xfrm>
            <a:off x="6158368" y="3660686"/>
            <a:ext cx="180886" cy="180886"/>
          </a:xfrm>
          <a:prstGeom prst="ellipse">
            <a:avLst/>
          </a:prstGeom>
          <a:solidFill>
            <a:srgbClr val="005169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de-DE" sz="1600" b="1">
              <a:solidFill>
                <a:srgbClr val="005169"/>
              </a:solidFill>
            </a:endParaRPr>
          </a:p>
        </p:txBody>
      </p: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044812B7-C5C6-4DE8-AEF0-167A22973D2A}"/>
              </a:ext>
            </a:extLst>
          </p:cNvPr>
          <p:cNvCxnSpPr>
            <a:stCxn id="11" idx="0"/>
          </p:cNvCxnSpPr>
          <p:nvPr/>
        </p:nvCxnSpPr>
        <p:spPr>
          <a:xfrm flipV="1">
            <a:off x="6248811" y="2159651"/>
            <a:ext cx="0" cy="1501035"/>
          </a:xfrm>
          <a:prstGeom prst="line">
            <a:avLst/>
          </a:prstGeom>
          <a:ln w="19050">
            <a:solidFill>
              <a:srgbClr val="0051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2">
            <a:extLst>
              <a:ext uri="{FF2B5EF4-FFF2-40B4-BE49-F238E27FC236}">
                <a16:creationId xmlns:a16="http://schemas.microsoft.com/office/drawing/2014/main" id="{06FFA37A-699A-46D8-A085-CBFCFA2A0109}"/>
              </a:ext>
            </a:extLst>
          </p:cNvPr>
          <p:cNvSpPr txBox="1"/>
          <p:nvPr/>
        </p:nvSpPr>
        <p:spPr>
          <a:xfrm>
            <a:off x="6331339" y="1710160"/>
            <a:ext cx="2042900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de-DE" sz="1600" b="1" dirty="0">
                <a:solidFill>
                  <a:srgbClr val="005169"/>
                </a:solidFill>
              </a:rPr>
              <a:t>Q3 2024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rgbClr val="005169"/>
                </a:solidFill>
              </a:rPr>
              <a:t>Parallelbetrieb Infodienste und VSM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rgbClr val="005169"/>
                </a:solidFill>
              </a:rPr>
              <a:t>Möglichkeit für kommunale Dienstleister zur Zertifizierung und Testung der Schnittstelle</a:t>
            </a:r>
          </a:p>
          <a:p>
            <a:pPr marL="171450" indent="-171450">
              <a:buSzPct val="100000"/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rgbClr val="005169"/>
                </a:solidFill>
              </a:rPr>
              <a:t>Neubau Crawler/Inputseite plus Konverter</a:t>
            </a:r>
          </a:p>
          <a:p>
            <a:pPr marL="171450" indent="-171450">
              <a:buSzPct val="100000"/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rgbClr val="005169"/>
                </a:solidFill>
              </a:rPr>
              <a:t>Migration</a:t>
            </a:r>
          </a:p>
          <a:p>
            <a:pPr marL="171450" indent="-171450">
              <a:buSzPct val="100000"/>
              <a:buFont typeface="Arial" panose="020B0604020202020204" pitchFamily="34" charset="0"/>
              <a:buChar char="•"/>
            </a:pPr>
            <a:endParaRPr lang="de-DE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Oval 42">
            <a:extLst>
              <a:ext uri="{FF2B5EF4-FFF2-40B4-BE49-F238E27FC236}">
                <a16:creationId xmlns:a16="http://schemas.microsoft.com/office/drawing/2014/main" id="{F309CC39-ED59-4982-BA91-0F3282E88489}"/>
              </a:ext>
            </a:extLst>
          </p:cNvPr>
          <p:cNvSpPr/>
          <p:nvPr/>
        </p:nvSpPr>
        <p:spPr bwMode="gray">
          <a:xfrm>
            <a:off x="7247980" y="3660686"/>
            <a:ext cx="180886" cy="180886"/>
          </a:xfrm>
          <a:prstGeom prst="ellipse">
            <a:avLst/>
          </a:prstGeom>
          <a:solidFill>
            <a:srgbClr val="005169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de-DE" sz="1600" b="1">
              <a:solidFill>
                <a:srgbClr val="005169"/>
              </a:solidFill>
            </a:endParaRPr>
          </a:p>
        </p:txBody>
      </p:sp>
      <p:cxnSp>
        <p:nvCxnSpPr>
          <p:cNvPr id="15" name="Straight Connector 43">
            <a:extLst>
              <a:ext uri="{FF2B5EF4-FFF2-40B4-BE49-F238E27FC236}">
                <a16:creationId xmlns:a16="http://schemas.microsoft.com/office/drawing/2014/main" id="{339A7F0F-8C6D-4FAC-8450-9725BD373C68}"/>
              </a:ext>
            </a:extLst>
          </p:cNvPr>
          <p:cNvCxnSpPr>
            <a:cxnSpLocks/>
          </p:cNvCxnSpPr>
          <p:nvPr/>
        </p:nvCxnSpPr>
        <p:spPr>
          <a:xfrm flipV="1">
            <a:off x="7338423" y="3718112"/>
            <a:ext cx="0" cy="1732443"/>
          </a:xfrm>
          <a:prstGeom prst="line">
            <a:avLst/>
          </a:prstGeom>
          <a:ln w="19050">
            <a:solidFill>
              <a:srgbClr val="0051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44">
            <a:extLst>
              <a:ext uri="{FF2B5EF4-FFF2-40B4-BE49-F238E27FC236}">
                <a16:creationId xmlns:a16="http://schemas.microsoft.com/office/drawing/2014/main" id="{F2EE6045-DFAF-41FC-866E-FB109A3931EA}"/>
              </a:ext>
            </a:extLst>
          </p:cNvPr>
          <p:cNvSpPr txBox="1"/>
          <p:nvPr/>
        </p:nvSpPr>
        <p:spPr>
          <a:xfrm>
            <a:off x="7420947" y="5106152"/>
            <a:ext cx="169924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de-DE" sz="1600" b="1" dirty="0">
                <a:solidFill>
                  <a:srgbClr val="005169"/>
                </a:solidFill>
              </a:rPr>
              <a:t>Q4 2024</a:t>
            </a:r>
          </a:p>
          <a:p>
            <a:r>
              <a:rPr lang="de-DE" sz="1100" dirty="0">
                <a:solidFill>
                  <a:srgbClr val="005169"/>
                </a:solidFill>
              </a:rPr>
              <a:t>Geplante Abschaltung altes Landesredaktionssystem und bisherige APIs des </a:t>
            </a:r>
            <a:r>
              <a:rPr lang="de-DE" sz="1100" dirty="0" err="1">
                <a:solidFill>
                  <a:srgbClr val="005169"/>
                </a:solidFill>
              </a:rPr>
              <a:t>Portalverbund.NRW</a:t>
            </a:r>
            <a:endParaRPr lang="de-DE" sz="1100" dirty="0">
              <a:solidFill>
                <a:srgbClr val="005169"/>
              </a:solidFill>
            </a:endParaRPr>
          </a:p>
        </p:txBody>
      </p:sp>
      <p:sp>
        <p:nvSpPr>
          <p:cNvPr id="17" name="Oval 48">
            <a:extLst>
              <a:ext uri="{FF2B5EF4-FFF2-40B4-BE49-F238E27FC236}">
                <a16:creationId xmlns:a16="http://schemas.microsoft.com/office/drawing/2014/main" id="{4581B32B-01FC-4FBC-8570-707C5BCF4B0D}"/>
              </a:ext>
            </a:extLst>
          </p:cNvPr>
          <p:cNvSpPr/>
          <p:nvPr/>
        </p:nvSpPr>
        <p:spPr bwMode="gray">
          <a:xfrm>
            <a:off x="4972000" y="3660686"/>
            <a:ext cx="180886" cy="180886"/>
          </a:xfrm>
          <a:prstGeom prst="ellipse">
            <a:avLst/>
          </a:prstGeom>
          <a:solidFill>
            <a:srgbClr val="005169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de-DE" sz="1600" b="1">
              <a:solidFill>
                <a:srgbClr val="005169"/>
              </a:solidFill>
            </a:endParaRPr>
          </a:p>
        </p:txBody>
      </p:sp>
      <p:cxnSp>
        <p:nvCxnSpPr>
          <p:cNvPr id="18" name="Straight Connector 49">
            <a:extLst>
              <a:ext uri="{FF2B5EF4-FFF2-40B4-BE49-F238E27FC236}">
                <a16:creationId xmlns:a16="http://schemas.microsoft.com/office/drawing/2014/main" id="{A2141452-DA6B-4A30-8D1F-E49B3D247283}"/>
              </a:ext>
            </a:extLst>
          </p:cNvPr>
          <p:cNvCxnSpPr>
            <a:endCxn id="17" idx="4"/>
          </p:cNvCxnSpPr>
          <p:nvPr/>
        </p:nvCxnSpPr>
        <p:spPr>
          <a:xfrm flipH="1" flipV="1">
            <a:off x="5062443" y="3841572"/>
            <a:ext cx="0" cy="2251817"/>
          </a:xfrm>
          <a:prstGeom prst="line">
            <a:avLst/>
          </a:prstGeom>
          <a:ln w="19050">
            <a:solidFill>
              <a:srgbClr val="0051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56">
            <a:extLst>
              <a:ext uri="{FF2B5EF4-FFF2-40B4-BE49-F238E27FC236}">
                <a16:creationId xmlns:a16="http://schemas.microsoft.com/office/drawing/2014/main" id="{962F8319-D53C-49F2-BC48-E42B10ACEE20}"/>
              </a:ext>
            </a:extLst>
          </p:cNvPr>
          <p:cNvSpPr txBox="1"/>
          <p:nvPr/>
        </p:nvSpPr>
        <p:spPr>
          <a:xfrm rot="16200000">
            <a:off x="1442822" y="4658083"/>
            <a:ext cx="120467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600"/>
              </a:spcBef>
              <a:buSzPct val="100000"/>
            </a:pPr>
            <a:r>
              <a:rPr lang="de-DE" sz="1400" b="1">
                <a:solidFill>
                  <a:srgbClr val="005169"/>
                </a:solidFill>
              </a:rPr>
              <a:t>01.01.2024</a:t>
            </a:r>
            <a:endParaRPr lang="de-DE" sz="800">
              <a:solidFill>
                <a:srgbClr val="005169"/>
              </a:solidFill>
            </a:endParaRPr>
          </a:p>
        </p:txBody>
      </p:sp>
      <p:sp>
        <p:nvSpPr>
          <p:cNvPr id="20" name="TextBox 58">
            <a:extLst>
              <a:ext uri="{FF2B5EF4-FFF2-40B4-BE49-F238E27FC236}">
                <a16:creationId xmlns:a16="http://schemas.microsoft.com/office/drawing/2014/main" id="{AD76D5F8-73B1-49C0-9756-9B73367D1577}"/>
              </a:ext>
            </a:extLst>
          </p:cNvPr>
          <p:cNvSpPr txBox="1"/>
          <p:nvPr/>
        </p:nvSpPr>
        <p:spPr>
          <a:xfrm rot="16200000">
            <a:off x="8108875" y="4658083"/>
            <a:ext cx="120467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600"/>
              </a:spcBef>
              <a:buSzPct val="100000"/>
            </a:pPr>
            <a:r>
              <a:rPr lang="de-DE" sz="1400" b="1">
                <a:solidFill>
                  <a:srgbClr val="005169"/>
                </a:solidFill>
              </a:rPr>
              <a:t>01.01.2025</a:t>
            </a:r>
            <a:endParaRPr lang="de-DE" sz="800">
              <a:solidFill>
                <a:srgbClr val="005169"/>
              </a:solidFill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id="{62D3C659-187C-41CF-AD5A-FE72CB5B30E0}"/>
              </a:ext>
            </a:extLst>
          </p:cNvPr>
          <p:cNvSpPr/>
          <p:nvPr/>
        </p:nvSpPr>
        <p:spPr bwMode="gray">
          <a:xfrm>
            <a:off x="1703364" y="3414160"/>
            <a:ext cx="673938" cy="673938"/>
          </a:xfrm>
          <a:prstGeom prst="ellipse">
            <a:avLst/>
          </a:prstGeom>
          <a:solidFill>
            <a:srgbClr val="005169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de-DE" sz="1600" b="1">
              <a:solidFill>
                <a:srgbClr val="005169"/>
              </a:solidFill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70170D2-9BF0-4D7C-90C6-95969D4688B4}"/>
              </a:ext>
            </a:extLst>
          </p:cNvPr>
          <p:cNvSpPr txBox="1"/>
          <p:nvPr/>
        </p:nvSpPr>
        <p:spPr>
          <a:xfrm>
            <a:off x="5067389" y="4119960"/>
            <a:ext cx="21336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51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Q2 2024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100" b="0" i="0" u="none" kern="1200" cap="none" spc="0" normalizeH="0" baseline="0" noProof="0" dirty="0">
                <a:ln>
                  <a:noFill/>
                </a:ln>
                <a:solidFill>
                  <a:srgbClr val="0051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Beschaffung der Infodienste durch MHKBD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100" b="0" i="0" u="none" kern="1200" cap="none" spc="0" normalizeH="0" baseline="0" noProof="0" dirty="0">
                <a:ln>
                  <a:noFill/>
                </a:ln>
                <a:solidFill>
                  <a:srgbClr val="0051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Migrationsplanung der Portalschnittstellen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de-DE" sz="1100" dirty="0">
                <a:solidFill>
                  <a:srgbClr val="005169"/>
                </a:solidFill>
                <a:latin typeface="Calibri"/>
              </a:rPr>
              <a:t>Konzeption neuer Crawler und Konverter</a:t>
            </a:r>
            <a:endParaRPr kumimoji="0" lang="de-DE" sz="1100" b="0" i="0" u="none" kern="1200" cap="none" spc="0" normalizeH="0" baseline="0" noProof="0" dirty="0">
              <a:ln>
                <a:noFill/>
              </a:ln>
              <a:solidFill>
                <a:srgbClr val="00516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982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3C16C1-363B-4FD2-B150-659B95148E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Die Verwaltungssuchmaschine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E58669B-050E-4F71-84B4-7A964B6659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Tim Rattay – d-NRW AöR</a:t>
            </a:r>
          </a:p>
        </p:txBody>
      </p:sp>
      <p:pic>
        <p:nvPicPr>
          <p:cNvPr id="4" name="Picture Placeholder 8" descr="Luftaufnahme des „Mannesmann-Hochhauses“ in Düsseldorf mit dem Rhein, den Rheinwiesen und der Oberkassler Brücke im Hintergrund">
            <a:extLst>
              <a:ext uri="{FF2B5EF4-FFF2-40B4-BE49-F238E27FC236}">
                <a16:creationId xmlns:a16="http://schemas.microsoft.com/office/drawing/2014/main" id="{F6F52B87-DCB0-4C52-857E-73BADE28FA96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rcRect l="89" r="89"/>
          <a:stretch/>
        </p:blipFill>
        <p:spPr>
          <a:xfrm>
            <a:off x="1" y="1044573"/>
            <a:ext cx="2838450" cy="581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7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0118F5-1FD4-4927-BD8C-24DB7B188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WSP.NRW und die Redaktionssysteme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4082BE-2EBC-44D8-A782-5DDC61A2F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dirty="0"/>
              <a:t>Das WSP.NRW bezieht die Information, wer für welche Leistung zuständig ausschließlich ist aus den Redaktionssystemen (VSM), deswegen…</a:t>
            </a:r>
          </a:p>
          <a:p>
            <a:r>
              <a:rPr lang="de-DE" sz="1600" b="1" dirty="0"/>
              <a:t>Bitte tragen Sie sich für Ihre Leistungen ein! </a:t>
            </a:r>
          </a:p>
          <a:p>
            <a:r>
              <a:rPr lang="de-DE" sz="1600" dirty="0"/>
              <a:t>Informationen finden Sie unter:</a:t>
            </a:r>
          </a:p>
          <a:p>
            <a:pPr lvl="1"/>
            <a:r>
              <a:rPr lang="de-DE" sz="1600" dirty="0"/>
              <a:t>Direktlink &gt; </a:t>
            </a:r>
            <a:r>
              <a:rPr lang="de-DE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Informationen zum Umgang und Bearbeitung von Verwaltungsleistungen im Wirtschafts-Service-Portal.NRW (WSP.NRW) – WSP-Veröffentlichungen (wsp-</a:t>
            </a:r>
            <a:r>
              <a:rPr lang="de-DE" sz="16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veroeffentlichungen.nrw</a:t>
            </a:r>
            <a:r>
              <a:rPr lang="de-DE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de-DE" sz="1600" dirty="0"/>
          </a:p>
          <a:p>
            <a:pPr marL="270000" lvl="1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F03C80-DCD8-4021-AF81-56C19BA9E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Düsseldorf, </a:t>
            </a:r>
            <a:fld id="{1D1C49CD-1AE9-2A47-A3B8-421F7E22E70A}" type="datetime4">
              <a:rPr lang="de-DE" noProof="0" smtClean="0"/>
              <a:t>2. Juli 2024</a:t>
            </a:fld>
            <a:endParaRPr lang="de-DE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6791F94-040D-4373-8389-F336EE605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17</a:t>
            </a:fld>
            <a:endParaRPr lang="de-DE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04F3A0F-AE43-473A-8D2A-8E4EBA0F1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505" y="4774058"/>
            <a:ext cx="1768020" cy="143716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B0FC85F-2E43-4DF6-88F1-E5312A1950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358" y="4774058"/>
            <a:ext cx="1936275" cy="150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99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611779-E82D-4C1E-92FF-F50829BE4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WSP.NRW und die Redaktionssysteme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310691-5D7A-4C76-8A79-617B9563E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11" y="2050181"/>
            <a:ext cx="11367436" cy="4345208"/>
          </a:xfrm>
        </p:spPr>
        <p:txBody>
          <a:bodyPr/>
          <a:lstStyle/>
          <a:p>
            <a:r>
              <a:rPr lang="de-DE" sz="1600" b="1" dirty="0"/>
              <a:t>Daten für Ihren IT-Dienstleister: </a:t>
            </a:r>
          </a:p>
          <a:p>
            <a:pPr marL="612900" lvl="1" indent="-342900">
              <a:buFont typeface="+mj-lt"/>
              <a:buAutoNum type="arabicPeriod"/>
            </a:pPr>
            <a:r>
              <a:rPr lang="de-DE" sz="1600" dirty="0"/>
              <a:t>Welche LeiKa-Nummern sind aktuell relevant für das WSP.NRW</a:t>
            </a:r>
          </a:p>
          <a:p>
            <a:pPr marL="612900" lvl="1" indent="-342900">
              <a:buFont typeface="+mj-lt"/>
              <a:buAutoNum type="arabicPeriod"/>
            </a:pPr>
            <a:r>
              <a:rPr lang="de-DE" sz="1600" dirty="0"/>
              <a:t>Was soll eingetragen werden? </a:t>
            </a:r>
            <a:r>
              <a:rPr lang="de-DE" sz="1600" u="sng" dirty="0"/>
              <a:t>Das können Sie entscheiden</a:t>
            </a:r>
          </a:p>
          <a:p>
            <a:pPr marL="612900" lvl="1" indent="-342900">
              <a:buFont typeface="+mj-lt"/>
              <a:buAutoNum type="arabicPeriod"/>
            </a:pPr>
            <a:r>
              <a:rPr lang="de-DE" sz="1600" dirty="0"/>
              <a:t>Die Links, welche Sie gerne auf ihren kommunalen Seiten verwenden können</a:t>
            </a:r>
          </a:p>
          <a:p>
            <a:r>
              <a:rPr lang="de-DE" sz="1600" b="1" dirty="0"/>
              <a:t>Vorteile: </a:t>
            </a:r>
          </a:p>
          <a:p>
            <a:pPr marL="612900" lvl="1" indent="-342900">
              <a:buFont typeface="+mj-lt"/>
              <a:buAutoNum type="arabicPeriod"/>
            </a:pPr>
            <a:r>
              <a:rPr lang="de-DE" sz="1600" dirty="0">
                <a:solidFill>
                  <a:srgbClr val="004B69"/>
                </a:solidFill>
                <a:ea typeface="+mj-ea"/>
                <a:cs typeface="+mj-cs"/>
              </a:rPr>
              <a:t>S</a:t>
            </a:r>
            <a:r>
              <a:rPr lang="de-DE" sz="1600" dirty="0"/>
              <a:t>ie brauchen die relevanten LeiKa-Nummern nicht suchen</a:t>
            </a:r>
          </a:p>
          <a:p>
            <a:pPr marL="612900" lvl="1" indent="-342900">
              <a:buFont typeface="+mj-lt"/>
              <a:buAutoNum type="arabicPeriod"/>
            </a:pPr>
            <a:r>
              <a:rPr lang="de-DE" sz="1600" dirty="0"/>
              <a:t>Sie können Altdaten aus der VSM löschen lassen</a:t>
            </a:r>
          </a:p>
          <a:p>
            <a:pPr marL="612900" lvl="1" indent="-342900">
              <a:buFont typeface="+mj-lt"/>
              <a:buAutoNum type="arabicPeriod"/>
            </a:pPr>
            <a:r>
              <a:rPr lang="de-DE" sz="1600" dirty="0"/>
              <a:t>Ordnung und Übersicht für Ihre Kommune schaffen</a:t>
            </a:r>
          </a:p>
          <a:p>
            <a:pPr marL="612900" lvl="1" indent="-342900">
              <a:buFont typeface="+mj-lt"/>
              <a:buAutoNum type="arabicPeriod"/>
            </a:pPr>
            <a:r>
              <a:rPr lang="de-DE" sz="1600" dirty="0"/>
              <a:t>Ihre Zusammenarbeit ist essenziell für eine vorlaufende Digitalisierung!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3A91B0-C7B4-4FBD-93E0-8063A1708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Düsseldorf, </a:t>
            </a:r>
            <a:fld id="{1D1C49CD-1AE9-2A47-A3B8-421F7E22E70A}" type="datetime4">
              <a:rPr lang="de-DE" noProof="0" smtClean="0"/>
              <a:t>2. Juli 2024</a:t>
            </a:fld>
            <a:endParaRPr lang="de-DE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59E8F58-6ACD-4CF1-A180-63298DE79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18</a:t>
            </a:fld>
            <a:endParaRPr lang="de-DE" noProof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CDB8A0D-0D0C-45F5-8DC3-6A4571CF7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768" y="4526809"/>
            <a:ext cx="2633721" cy="1674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9087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3C16C1-363B-4FD2-B150-659B95148E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Der Gründungsassistent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E58669B-050E-4F71-84B4-7A964B6659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Natalie Rath – d-NRW AöR</a:t>
            </a:r>
          </a:p>
        </p:txBody>
      </p:sp>
      <p:pic>
        <p:nvPicPr>
          <p:cNvPr id="4" name="Picture Placeholder 8" descr="Luftaufnahme des „Mannesmann-Hochhauses“ in Düsseldorf mit dem Rhein, den Rheinwiesen und der Oberkassler Brücke im Hintergrund">
            <a:extLst>
              <a:ext uri="{FF2B5EF4-FFF2-40B4-BE49-F238E27FC236}">
                <a16:creationId xmlns:a16="http://schemas.microsoft.com/office/drawing/2014/main" id="{AC9CC4C6-0C7D-4807-8A2A-FFA52085969D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rcRect l="89" r="89"/>
          <a:stretch/>
        </p:blipFill>
        <p:spPr>
          <a:xfrm>
            <a:off x="1" y="1044573"/>
            <a:ext cx="2838450" cy="581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42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7BCCA-AE2B-BF45-8936-0EFD5300E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71D5A-4B16-3F49-8079-95C023C7D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120000"/>
              </a:lnSpc>
            </a:pPr>
            <a:r>
              <a:rPr lang="de-DE" sz="1600" dirty="0"/>
              <a:t>09:05 Uhr	Begrüßung</a:t>
            </a:r>
          </a:p>
          <a:p>
            <a:pPr algn="l">
              <a:lnSpc>
                <a:spcPct val="120000"/>
              </a:lnSpc>
            </a:pPr>
            <a:r>
              <a:rPr lang="de-DE" sz="1600" dirty="0"/>
              <a:t>09:15 Uhr	Thema Fachverfahren</a:t>
            </a:r>
          </a:p>
          <a:p>
            <a:pPr algn="l">
              <a:lnSpc>
                <a:spcPct val="120000"/>
              </a:lnSpc>
            </a:pPr>
            <a:r>
              <a:rPr lang="de-DE" sz="1600" dirty="0"/>
              <a:t>09:30 Uhr	Thema Linie 6 Plus und Infos zur VSM</a:t>
            </a:r>
          </a:p>
          <a:p>
            <a:pPr algn="l">
              <a:lnSpc>
                <a:spcPct val="120000"/>
              </a:lnSpc>
            </a:pPr>
            <a:r>
              <a:rPr lang="de-DE" sz="1600" dirty="0"/>
              <a:t>09:45 Uhr 	Der Gründungsassistent</a:t>
            </a:r>
          </a:p>
          <a:p>
            <a:pPr algn="l">
              <a:lnSpc>
                <a:spcPct val="120000"/>
              </a:lnSpc>
            </a:pPr>
            <a:r>
              <a:rPr lang="de-DE" sz="1600" dirty="0"/>
              <a:t>10:00 Uhr	Ausblick</a:t>
            </a:r>
          </a:p>
          <a:p>
            <a:pPr algn="l">
              <a:lnSpc>
                <a:spcPct val="120000"/>
              </a:lnSpc>
            </a:pPr>
            <a:r>
              <a:rPr lang="de-DE" sz="1600" dirty="0"/>
              <a:t>10:10 Uhr	Weitere Fragen und Anregungen</a:t>
            </a:r>
          </a:p>
          <a:p>
            <a:r>
              <a:rPr lang="de-DE" sz="1600" dirty="0"/>
              <a:t>Die gesamte Präsentation wird im Anschluss an die Veranstaltung unter </a:t>
            </a:r>
            <a:r>
              <a:rPr lang="de-DE" sz="1600" dirty="0">
                <a:hlinkClick r:id="rId3"/>
              </a:rPr>
              <a:t>https://wsp-veroeffentlichungen.nrw/</a:t>
            </a:r>
            <a:r>
              <a:rPr lang="de-DE" sz="1600" dirty="0"/>
              <a:t> zur Verfügung gestellt</a:t>
            </a:r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endParaRPr lang="de-DE" sz="1800" dirty="0"/>
          </a:p>
          <a:p>
            <a:pPr lvl="2">
              <a:spcAft>
                <a:spcPts val="0"/>
              </a:spcAft>
            </a:pPr>
            <a:endParaRPr lang="de-DE" sz="1800" dirty="0"/>
          </a:p>
          <a:p>
            <a:pPr lvl="2">
              <a:spcAft>
                <a:spcPts val="0"/>
              </a:spcAft>
            </a:pPr>
            <a:endParaRPr lang="de-DE" sz="1800" dirty="0"/>
          </a:p>
          <a:p>
            <a:pPr marL="540000" lvl="2" indent="0">
              <a:spcAft>
                <a:spcPts val="0"/>
              </a:spcAft>
              <a:buNone/>
            </a:pPr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BBDA9-59C2-9B4E-9AB0-DD9DB987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Düsseldorf, </a:t>
            </a:r>
            <a:fld id="{1D1C49CD-1AE9-2A47-A3B8-421F7E22E70A}" type="datetime4">
              <a:rPr lang="de-DE" noProof="0" smtClean="0"/>
              <a:t>2. Juli 2024</a:t>
            </a:fld>
            <a:endParaRPr lang="de-DE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11B87-8E83-4B49-A337-2A12C7F1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2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575038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248A3-7B52-2645-9CD7-AB21BC963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Dank!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A1F87-AE38-C244-95A0-EB0F10118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WSP-Support</a:t>
            </a:r>
          </a:p>
          <a:p>
            <a:pPr marL="0" indent="0">
              <a:buNone/>
            </a:pPr>
            <a:r>
              <a:rPr lang="de-DE" dirty="0"/>
              <a:t>E-Mail:	</a:t>
            </a:r>
            <a:r>
              <a:rPr lang="de-DE" dirty="0">
                <a:hlinkClick r:id="rId3"/>
              </a:rPr>
              <a:t>wsp-support@digitales.nrw.de</a:t>
            </a:r>
            <a:endParaRPr lang="de-DE" dirty="0"/>
          </a:p>
          <a:p>
            <a:pPr marL="0" indent="0">
              <a:buNone/>
              <a:tabLst>
                <a:tab pos="798513" algn="l"/>
              </a:tabLst>
            </a:pPr>
            <a:endParaRPr lang="de-DE" dirty="0"/>
          </a:p>
          <a:p>
            <a:pPr marL="0" indent="0">
              <a:buNone/>
              <a:tabLst>
                <a:tab pos="798513" algn="l"/>
              </a:tabLst>
            </a:pPr>
            <a:endParaRPr lang="de-DE" dirty="0"/>
          </a:p>
          <a:p>
            <a:pPr marL="0" indent="0">
              <a:buNone/>
              <a:tabLst>
                <a:tab pos="798513" algn="l"/>
              </a:tabLst>
            </a:pPr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DB48F-F999-5A48-A9E6-33582E573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dirty="0"/>
              <a:t>Düsseldorf, </a:t>
            </a:r>
            <a:fld id="{1D1C49CD-1AE9-2A47-A3B8-421F7E22E70A}" type="datetime4">
              <a:rPr lang="de-DE" noProof="0" smtClean="0"/>
              <a:t>2. Juli 2024</a:t>
            </a:fld>
            <a:endParaRPr lang="de-DE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3FD1E-9F2F-A44D-ABF6-6E8F41B75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20</a:t>
            </a:fld>
            <a:endParaRPr lang="de-DE" noProof="0"/>
          </a:p>
        </p:txBody>
      </p:sp>
      <p:pic>
        <p:nvPicPr>
          <p:cNvPr id="8" name="Picture Placeholder 7" descr="Mikrofon mit einer unscharfen Menschenmenge im Hintergrund (wahrscheinlich ein Hörsaal oder ein großer Raum)">
            <a:extLst>
              <a:ext uri="{FF2B5EF4-FFF2-40B4-BE49-F238E27FC236}">
                <a16:creationId xmlns:a16="http://schemas.microsoft.com/office/drawing/2014/main" id="{54E12EE7-D5CD-6E4A-A8DD-D508E14D06D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89" r="89"/>
          <a:stretch/>
        </p:blipFill>
        <p:spPr>
          <a:xfrm>
            <a:off x="0" y="1044574"/>
            <a:ext cx="2838451" cy="5813425"/>
          </a:xfr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8" y="148167"/>
            <a:ext cx="2671689" cy="79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29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D30568-174C-48FC-9181-4CD0C514CC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Ende-zu-Ende Digitalisierung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1227EBD-3D3E-46B5-A8C4-793F4324C7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Tim Geyer d-NRW AöR</a:t>
            </a:r>
          </a:p>
        </p:txBody>
      </p:sp>
      <p:pic>
        <p:nvPicPr>
          <p:cNvPr id="4" name="Picture Placeholder 8" descr="Luftaufnahme des „Mannesmann-Hochhauses“ in Düsseldorf mit dem Rhein, den Rheinwiesen und der Oberkassler Brücke im Hintergrund">
            <a:extLst>
              <a:ext uri="{FF2B5EF4-FFF2-40B4-BE49-F238E27FC236}">
                <a16:creationId xmlns:a16="http://schemas.microsoft.com/office/drawing/2014/main" id="{C5E75AB8-C01C-4FA0-A564-FCD2D323E6F8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rcRect l="89" r="89"/>
          <a:stretch/>
        </p:blipFill>
        <p:spPr>
          <a:xfrm>
            <a:off x="1" y="1044573"/>
            <a:ext cx="2838450" cy="581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57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7BCCA-AE2B-BF45-8936-0EFD5300E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bedeutet Ende-zu-Ende-Digitalisierung?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71D5A-4B16-3F49-8079-95C023C7D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11" y="2050181"/>
            <a:ext cx="11367436" cy="4113032"/>
          </a:xfrm>
        </p:spPr>
        <p:txBody>
          <a:bodyPr/>
          <a:lstStyle/>
          <a:p>
            <a:pPr>
              <a:spcAft>
                <a:spcPts val="1400"/>
              </a:spcAft>
            </a:pPr>
            <a:r>
              <a:rPr lang="de-DE" sz="1600" dirty="0"/>
              <a:t>Unter Ende-zu-Ende-Digitalisierung wird die Ausführung des gesamten Verwaltungsprozesses auf digitalem Wege unter Vermeidung von Medienbrüchen verstanden.</a:t>
            </a:r>
          </a:p>
          <a:p>
            <a:pPr>
              <a:spcAft>
                <a:spcPts val="1400"/>
              </a:spcAft>
            </a:pPr>
            <a:r>
              <a:rPr lang="de-DE" sz="1600" dirty="0"/>
              <a:t>Prozess: </a:t>
            </a:r>
            <a:r>
              <a:rPr lang="de-DE" sz="1600" i="1" dirty="0"/>
              <a:t>Von der Antragstellung über die Bearbeitung bis hin zum Versand des Bescheids über einen digitalen Rückkanal und entsprechender </a:t>
            </a:r>
            <a:r>
              <a:rPr lang="de-DE" sz="1600" i="1" dirty="0" err="1"/>
              <a:t>Veraktung</a:t>
            </a:r>
            <a:r>
              <a:rPr lang="de-DE" sz="1600" i="1" dirty="0"/>
              <a:t> in einer elektronischen Akte.</a:t>
            </a:r>
          </a:p>
          <a:p>
            <a:pPr marL="0" indent="0">
              <a:spcAft>
                <a:spcPts val="1400"/>
              </a:spcAft>
              <a:buNone/>
            </a:pPr>
            <a:r>
              <a:rPr lang="de-DE" sz="1600" dirty="0"/>
              <a:t>Aktuell ist die </a:t>
            </a:r>
            <a:r>
              <a:rPr lang="de-DE" sz="1600" b="1" dirty="0"/>
              <a:t>Ende-zu-Ende</a:t>
            </a:r>
            <a:r>
              <a:rPr lang="de-DE" sz="1600" dirty="0"/>
              <a:t> Digitalisierung im WSP.NRW wie </a:t>
            </a:r>
            <a:r>
              <a:rPr lang="de-DE" sz="1600" b="1" dirty="0"/>
              <a:t>folgt abgebildet</a:t>
            </a:r>
            <a:r>
              <a:rPr lang="de-DE" sz="1600" dirty="0"/>
              <a:t>:</a:t>
            </a:r>
          </a:p>
          <a:p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BBDA9-59C2-9B4E-9AB0-DD9DB987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Düsseldorf, </a:t>
            </a:r>
            <a:fld id="{1D1C49CD-1AE9-2A47-A3B8-421F7E22E70A}" type="datetime4">
              <a:rPr lang="de-DE" noProof="0" smtClean="0"/>
              <a:t>2. Juli 2024</a:t>
            </a:fld>
            <a:endParaRPr lang="de-DE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11B87-8E83-4B49-A337-2A12C7F1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4</a:t>
            </a:fld>
            <a:endParaRPr lang="de-DE" noProof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66" y="3584732"/>
            <a:ext cx="6540726" cy="269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7BCCA-AE2B-BF45-8936-0EFD5300E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Voraussetzungen der Ende-zu-Ende-Digitalisierung: XÖV-Standards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71D5A-4B16-3F49-8079-95C023C7D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dirty="0"/>
              <a:t>XÖV bezeichnet ein Datenformat der öffentlichen Verwaltung, welches von Menschen und Maschine gelesen werden kann.</a:t>
            </a:r>
          </a:p>
          <a:p>
            <a:r>
              <a:rPr lang="de-DE" sz="1600" dirty="0"/>
              <a:t>Entwicklung Bundeseinheitliche Standards, auf Basis dieser XÖV-Nachrichten </a:t>
            </a:r>
          </a:p>
          <a:p>
            <a:r>
              <a:rPr lang="de-DE" sz="1600" dirty="0"/>
              <a:t>Ziel ist die standardisierte, medienbruchfreie Übermittlung von Antragsdaten in die Fachverfahren der zuständigen Stellen.</a:t>
            </a:r>
            <a:endParaRPr lang="de-DE" sz="1800" dirty="0"/>
          </a:p>
          <a:p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endParaRPr lang="de-DE" sz="1800" dirty="0"/>
          </a:p>
          <a:p>
            <a:pPr lvl="2">
              <a:spcAft>
                <a:spcPts val="0"/>
              </a:spcAft>
            </a:pPr>
            <a:endParaRPr lang="de-DE" sz="1800" dirty="0"/>
          </a:p>
          <a:p>
            <a:pPr lvl="2">
              <a:spcAft>
                <a:spcPts val="0"/>
              </a:spcAft>
            </a:pPr>
            <a:endParaRPr lang="de-DE" sz="1800" dirty="0"/>
          </a:p>
          <a:p>
            <a:pPr marL="540000" lvl="2" indent="0">
              <a:spcAft>
                <a:spcPts val="0"/>
              </a:spcAft>
              <a:buNone/>
            </a:pPr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BBDA9-59C2-9B4E-9AB0-DD9DB987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Düsseldorf, </a:t>
            </a:r>
            <a:fld id="{1D1C49CD-1AE9-2A47-A3B8-421F7E22E70A}" type="datetime4">
              <a:rPr lang="de-DE" noProof="0" smtClean="0"/>
              <a:t>2. Juli 2024</a:t>
            </a:fld>
            <a:endParaRPr lang="de-DE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11B87-8E83-4B49-A337-2A12C7F1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5</a:t>
            </a:fld>
            <a:endParaRPr lang="de-DE" noProof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720" y="3581018"/>
            <a:ext cx="7390560" cy="250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24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7BCCA-AE2B-BF45-8936-0EFD5300E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Anbindung von bestehenden Fachverfahren an das WSP.NRW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BBDA9-59C2-9B4E-9AB0-DD9DB987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dirty="0"/>
              <a:t>Düsseldorf, </a:t>
            </a:r>
            <a:fld id="{1D1C49CD-1AE9-2A47-A3B8-421F7E22E70A}" type="datetime4">
              <a:rPr lang="de-DE" noProof="0" smtClean="0"/>
              <a:t>3. Juli 2024</a:t>
            </a:fld>
            <a:endParaRPr lang="de-DE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11B87-8E83-4B49-A337-2A12C7F1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6</a:t>
            </a:fld>
            <a:endParaRPr lang="de-DE" noProof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E900D45-D657-406F-AC7F-DE583CC87981}"/>
              </a:ext>
            </a:extLst>
          </p:cNvPr>
          <p:cNvGrpSpPr/>
          <p:nvPr/>
        </p:nvGrpSpPr>
        <p:grpSpPr>
          <a:xfrm>
            <a:off x="4112201" y="1878331"/>
            <a:ext cx="3578656" cy="3651310"/>
            <a:chOff x="4000500" y="2265218"/>
            <a:chExt cx="3578656" cy="3927764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E8A43784-7119-498C-AFB5-FC50E3E9B6EA}"/>
                </a:ext>
              </a:extLst>
            </p:cNvPr>
            <p:cNvGrpSpPr/>
            <p:nvPr/>
          </p:nvGrpSpPr>
          <p:grpSpPr>
            <a:xfrm>
              <a:off x="4000500" y="2265218"/>
              <a:ext cx="3578656" cy="3927764"/>
              <a:chOff x="4125191" y="2015837"/>
              <a:chExt cx="3792682" cy="3927764"/>
            </a:xfrm>
          </p:grpSpPr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BE4A7FB0-FA78-48EB-B8B0-4E9BD490315A}"/>
                  </a:ext>
                </a:extLst>
              </p:cNvPr>
              <p:cNvSpPr/>
              <p:nvPr/>
            </p:nvSpPr>
            <p:spPr>
              <a:xfrm>
                <a:off x="4125191" y="2015837"/>
                <a:ext cx="3792682" cy="3927764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A504C669-5468-4A41-BEAC-4D7DDCE753FC}"/>
                  </a:ext>
                </a:extLst>
              </p:cNvPr>
              <p:cNvSpPr/>
              <p:nvPr/>
            </p:nvSpPr>
            <p:spPr>
              <a:xfrm>
                <a:off x="4314280" y="3462700"/>
                <a:ext cx="3345873" cy="7095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>
                    <a:solidFill>
                      <a:schemeClr val="tx1"/>
                    </a:solidFill>
                  </a:rPr>
                  <a:t>Konfiguration der Fachverfahrens-Schnittstelle</a:t>
                </a:r>
              </a:p>
            </p:txBody>
          </p:sp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3408F82B-843D-4799-A998-4B1FE98913BE}"/>
                  </a:ext>
                </a:extLst>
              </p:cNvPr>
              <p:cNvSpPr/>
              <p:nvPr/>
            </p:nvSpPr>
            <p:spPr>
              <a:xfrm>
                <a:off x="4314278" y="4725453"/>
                <a:ext cx="3345873" cy="7095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>
                    <a:solidFill>
                      <a:schemeClr val="tx1"/>
                    </a:solidFill>
                  </a:rPr>
                  <a:t>Durchführung von Tests</a:t>
                </a:r>
              </a:p>
            </p:txBody>
          </p:sp>
        </p:grp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C29C939A-04B4-42DE-B05E-ABA7937235E5}"/>
                </a:ext>
              </a:extLst>
            </p:cNvPr>
            <p:cNvSpPr/>
            <p:nvPr/>
          </p:nvSpPr>
          <p:spPr>
            <a:xfrm>
              <a:off x="4178918" y="2368575"/>
              <a:ext cx="3239514" cy="85384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Fachverfahrenshersteller (FVH)</a:t>
              </a: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1390174E-26C0-4D85-A7C3-6A30CF2BA70E}"/>
              </a:ext>
            </a:extLst>
          </p:cNvPr>
          <p:cNvGrpSpPr/>
          <p:nvPr/>
        </p:nvGrpSpPr>
        <p:grpSpPr>
          <a:xfrm>
            <a:off x="8025963" y="1878331"/>
            <a:ext cx="3578654" cy="3651310"/>
            <a:chOff x="8025963" y="2265218"/>
            <a:chExt cx="3578654" cy="3927764"/>
          </a:xfrm>
        </p:grpSpPr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B641217B-8703-4101-9F91-E2264EBAAEAA}"/>
                </a:ext>
              </a:extLst>
            </p:cNvPr>
            <p:cNvGrpSpPr/>
            <p:nvPr/>
          </p:nvGrpSpPr>
          <p:grpSpPr>
            <a:xfrm>
              <a:off x="8025963" y="2265218"/>
              <a:ext cx="3578654" cy="3927764"/>
              <a:chOff x="4125191" y="2015837"/>
              <a:chExt cx="3792682" cy="3927764"/>
            </a:xfrm>
          </p:grpSpPr>
          <p:sp>
            <p:nvSpPr>
              <p:cNvPr id="19" name="Rechteck 18">
                <a:extLst>
                  <a:ext uri="{FF2B5EF4-FFF2-40B4-BE49-F238E27FC236}">
                    <a16:creationId xmlns:a16="http://schemas.microsoft.com/office/drawing/2014/main" id="{9DA0DDC2-F0DF-4332-99E9-773BDD737272}"/>
                  </a:ext>
                </a:extLst>
              </p:cNvPr>
              <p:cNvSpPr/>
              <p:nvPr/>
            </p:nvSpPr>
            <p:spPr>
              <a:xfrm>
                <a:off x="4125191" y="2015837"/>
                <a:ext cx="3792682" cy="3927764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" name="Rechteck 19">
                <a:extLst>
                  <a:ext uri="{FF2B5EF4-FFF2-40B4-BE49-F238E27FC236}">
                    <a16:creationId xmlns:a16="http://schemas.microsoft.com/office/drawing/2014/main" id="{184C1E9B-FB05-4DE7-BACF-03ABDA78BD59}"/>
                  </a:ext>
                </a:extLst>
              </p:cNvPr>
              <p:cNvSpPr/>
              <p:nvPr/>
            </p:nvSpPr>
            <p:spPr>
              <a:xfrm>
                <a:off x="4357974" y="3462701"/>
                <a:ext cx="3345873" cy="7095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>
                    <a:solidFill>
                      <a:schemeClr val="tx1"/>
                    </a:solidFill>
                  </a:rPr>
                  <a:t>Einrichtung eines Zugangs im Test-Jira-System </a:t>
                </a:r>
              </a:p>
            </p:txBody>
          </p:sp>
          <p:sp>
            <p:nvSpPr>
              <p:cNvPr id="21" name="Rechteck 20">
                <a:extLst>
                  <a:ext uri="{FF2B5EF4-FFF2-40B4-BE49-F238E27FC236}">
                    <a16:creationId xmlns:a16="http://schemas.microsoft.com/office/drawing/2014/main" id="{65FCF53C-8276-4826-9232-5472B217C421}"/>
                  </a:ext>
                </a:extLst>
              </p:cNvPr>
              <p:cNvSpPr/>
              <p:nvPr/>
            </p:nvSpPr>
            <p:spPr>
              <a:xfrm>
                <a:off x="4357974" y="4725453"/>
                <a:ext cx="3345873" cy="7095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>
                    <a:solidFill>
                      <a:schemeClr val="tx1"/>
                    </a:solidFill>
                  </a:rPr>
                  <a:t>Einrichtung eines Zugangs im Produktiv-Jira-Systems </a:t>
                </a:r>
              </a:p>
            </p:txBody>
          </p:sp>
        </p:grp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26B4ED5F-5197-404C-9C49-272C5126EDB8}"/>
                </a:ext>
              </a:extLst>
            </p:cNvPr>
            <p:cNvSpPr/>
            <p:nvPr/>
          </p:nvSpPr>
          <p:spPr>
            <a:xfrm>
              <a:off x="8195533" y="2368575"/>
              <a:ext cx="3239514" cy="85384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WSP.NRW</a:t>
              </a: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ADE1D6BD-C0A6-4324-9D30-12DE5B850DCF}"/>
              </a:ext>
            </a:extLst>
          </p:cNvPr>
          <p:cNvGrpSpPr/>
          <p:nvPr/>
        </p:nvGrpSpPr>
        <p:grpSpPr>
          <a:xfrm>
            <a:off x="198441" y="1878331"/>
            <a:ext cx="3578656" cy="3651310"/>
            <a:chOff x="198441" y="2265218"/>
            <a:chExt cx="3578656" cy="3927764"/>
          </a:xfrm>
        </p:grpSpPr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id="{77A9C754-A709-4266-8943-133760878D1D}"/>
                </a:ext>
              </a:extLst>
            </p:cNvPr>
            <p:cNvGrpSpPr/>
            <p:nvPr/>
          </p:nvGrpSpPr>
          <p:grpSpPr>
            <a:xfrm>
              <a:off x="198441" y="2265218"/>
              <a:ext cx="3578656" cy="3927764"/>
              <a:chOff x="4125191" y="2015837"/>
              <a:chExt cx="3792682" cy="3927764"/>
            </a:xfrm>
          </p:grpSpPr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F8CAD725-4DEA-40F3-98B0-C52EBB9966EF}"/>
                  </a:ext>
                </a:extLst>
              </p:cNvPr>
              <p:cNvSpPr/>
              <p:nvPr/>
            </p:nvSpPr>
            <p:spPr>
              <a:xfrm>
                <a:off x="4125191" y="2015837"/>
                <a:ext cx="3792682" cy="3927764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" name="Rechteck 26">
                <a:extLst>
                  <a:ext uri="{FF2B5EF4-FFF2-40B4-BE49-F238E27FC236}">
                    <a16:creationId xmlns:a16="http://schemas.microsoft.com/office/drawing/2014/main" id="{2C899412-0391-4302-A811-06AA3CD35ADC}"/>
                  </a:ext>
                </a:extLst>
              </p:cNvPr>
              <p:cNvSpPr/>
              <p:nvPr/>
            </p:nvSpPr>
            <p:spPr>
              <a:xfrm>
                <a:off x="4357974" y="4015935"/>
                <a:ext cx="3345873" cy="7095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>
                    <a:solidFill>
                      <a:schemeClr val="tx1"/>
                    </a:solidFill>
                  </a:rPr>
                  <a:t>Anfrage eines Zugangs im Test-Jira-System für FVH </a:t>
                </a:r>
              </a:p>
            </p:txBody>
          </p:sp>
          <p:sp>
            <p:nvSpPr>
              <p:cNvPr id="28" name="Rechteck 27">
                <a:extLst>
                  <a:ext uri="{FF2B5EF4-FFF2-40B4-BE49-F238E27FC236}">
                    <a16:creationId xmlns:a16="http://schemas.microsoft.com/office/drawing/2014/main" id="{16791DE4-B6EB-4774-BEA6-823126661474}"/>
                  </a:ext>
                </a:extLst>
              </p:cNvPr>
              <p:cNvSpPr/>
              <p:nvPr/>
            </p:nvSpPr>
            <p:spPr>
              <a:xfrm>
                <a:off x="4357972" y="4957629"/>
                <a:ext cx="3345873" cy="7095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dirty="0">
                    <a:solidFill>
                      <a:schemeClr val="tx1"/>
                    </a:solidFill>
                  </a:rPr>
                  <a:t>Anfrage eines Zugangs im Produktiv-Jira-Systems </a:t>
                </a:r>
              </a:p>
            </p:txBody>
          </p:sp>
        </p:grp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9A957C32-E522-49A3-B852-FC05CFE446EC}"/>
                </a:ext>
              </a:extLst>
            </p:cNvPr>
            <p:cNvSpPr/>
            <p:nvPr/>
          </p:nvSpPr>
          <p:spPr>
            <a:xfrm>
              <a:off x="376859" y="2368575"/>
              <a:ext cx="3239514" cy="85384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Zuständige Stelle</a:t>
              </a: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D76EB9A8-26EB-4B58-B8C0-9BD1D94A599C}"/>
                </a:ext>
              </a:extLst>
            </p:cNvPr>
            <p:cNvSpPr/>
            <p:nvPr/>
          </p:nvSpPr>
          <p:spPr>
            <a:xfrm>
              <a:off x="423512" y="3325423"/>
              <a:ext cx="3157061" cy="7095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>
                  <a:solidFill>
                    <a:schemeClr val="tx1"/>
                  </a:solidFill>
                </a:rPr>
                <a:t>Beauftragung des FVH zur Anbindung an das WSP.NRW</a:t>
              </a:r>
            </a:p>
          </p:txBody>
        </p:sp>
      </p:grpSp>
      <p:sp>
        <p:nvSpPr>
          <p:cNvPr id="29" name="Rechteck 28">
            <a:extLst>
              <a:ext uri="{FF2B5EF4-FFF2-40B4-BE49-F238E27FC236}">
                <a16:creationId xmlns:a16="http://schemas.microsoft.com/office/drawing/2014/main" id="{A45BF8D4-EB07-432F-868A-C21831E6EEDC}"/>
              </a:ext>
            </a:extLst>
          </p:cNvPr>
          <p:cNvSpPr/>
          <p:nvPr/>
        </p:nvSpPr>
        <p:spPr>
          <a:xfrm>
            <a:off x="198441" y="5727844"/>
            <a:ext cx="11406176" cy="5375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Informationen zu den Schnittstellen finden Sie unter: </a:t>
            </a:r>
            <a:r>
              <a:rPr lang="de-DE" i="1" dirty="0">
                <a:solidFill>
                  <a:schemeClr val="tx1"/>
                </a:solidFill>
              </a:rPr>
              <a:t>https://wsp-veroeffentlichungen.nrw/dokumente/</a:t>
            </a:r>
          </a:p>
        </p:txBody>
      </p:sp>
    </p:spTree>
    <p:extLst>
      <p:ext uri="{BB962C8B-B14F-4D97-AF65-F5344CB8AC3E}">
        <p14:creationId xmlns:p14="http://schemas.microsoft.com/office/powerpoint/2010/main" val="3993731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AF629E-DD92-4577-8F91-793AD3B6F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Ausblick für das WSP.NRW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64DFCE-264A-4DA5-BCF7-9E43A64C3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dirty="0"/>
              <a:t>Es ist geplant, dass Jira-Ticketsystem als Backend des WSP.NRW abzulösen</a:t>
            </a:r>
          </a:p>
          <a:p>
            <a:r>
              <a:rPr lang="de-DE" sz="1600" dirty="0"/>
              <a:t>Dies wird auch Änderungen in der Bereitstellung der Antragsdaten mit sich bringen</a:t>
            </a:r>
          </a:p>
          <a:p>
            <a:pPr lvl="1"/>
            <a:r>
              <a:rPr lang="de-DE" sz="1600" dirty="0"/>
              <a:t>Und somit auch in der Ende-zu-Ende Digitalisierung</a:t>
            </a:r>
          </a:p>
          <a:p>
            <a:r>
              <a:rPr lang="de-DE" sz="1600" dirty="0"/>
              <a:t>Es sind hierbei zwei neue Vorgehensweisen zu betrachten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6E76AE-CC39-4F5A-A104-03030FF66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Düsseldorf, </a:t>
            </a:r>
            <a:fld id="{1D1C49CD-1AE9-2A47-A3B8-421F7E22E70A}" type="datetime4">
              <a:rPr lang="de-DE" noProof="0" smtClean="0"/>
              <a:t>3. Juli 2024</a:t>
            </a:fld>
            <a:endParaRPr lang="de-DE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4C93CF-8533-4EEC-BC06-121A6347A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7</a:t>
            </a:fld>
            <a:endParaRPr lang="de-DE" noProof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345A0B4-C7F8-4499-8E5F-21FD98C4E000}"/>
              </a:ext>
            </a:extLst>
          </p:cNvPr>
          <p:cNvSpPr/>
          <p:nvPr/>
        </p:nvSpPr>
        <p:spPr>
          <a:xfrm>
            <a:off x="423513" y="3759200"/>
            <a:ext cx="5479448" cy="26361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7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spcAft>
                <a:spcPts val="17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</a:pPr>
            <a:endParaRPr lang="de-DE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>
              <a:spcAft>
                <a:spcPts val="17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bg1"/>
                </a:solidFill>
                <a:cs typeface="Arial" panose="020B0604020202020204" pitchFamily="34" charset="0"/>
              </a:rPr>
              <a:t>Verwendung des FIT-Connect Datenroutingstandards</a:t>
            </a:r>
          </a:p>
          <a:p>
            <a:pPr marL="270000" indent="-270000">
              <a:spcAft>
                <a:spcPts val="1700"/>
              </a:spcAft>
              <a:buClr>
                <a:schemeClr val="accent3"/>
              </a:buClr>
              <a:buSzPct val="120000"/>
              <a:buFont typeface="Wingdings" pitchFamily="2" charset="2"/>
              <a:buChar char="§"/>
            </a:pPr>
            <a:r>
              <a:rPr lang="de-DE" sz="1600" dirty="0">
                <a:solidFill>
                  <a:schemeClr val="bg1"/>
                </a:solidFill>
                <a:cs typeface="Arial" panose="020B0604020202020204" pitchFamily="34" charset="0"/>
              </a:rPr>
              <a:t>Kein zusätzliches Webportal zur Verwaltung der Antragsdaten benötigt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3F8AE46-2B78-4EAB-A0B6-712D68D1096C}"/>
              </a:ext>
            </a:extLst>
          </p:cNvPr>
          <p:cNvSpPr/>
          <p:nvPr/>
        </p:nvSpPr>
        <p:spPr>
          <a:xfrm>
            <a:off x="6289042" y="3759200"/>
            <a:ext cx="5501905" cy="26361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700"/>
              </a:spcAft>
              <a:buClr>
                <a:schemeClr val="accent3"/>
              </a:buClr>
              <a:buSzPct val="120000"/>
            </a:pPr>
            <a:endParaRPr lang="de-DE" dirty="0"/>
          </a:p>
          <a:p>
            <a:pPr marL="285750" indent="-285750">
              <a:spcAft>
                <a:spcPts val="17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</a:pPr>
            <a:endParaRPr lang="de-DE" sz="1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>
              <a:spcAft>
                <a:spcPts val="17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bg1"/>
                </a:solidFill>
                <a:cs typeface="Arial" panose="020B0604020202020204" pitchFamily="34" charset="0"/>
              </a:rPr>
              <a:t>Einfache Webnutzer-Oberfläche</a:t>
            </a:r>
          </a:p>
          <a:p>
            <a:pPr marL="270000" indent="-270000">
              <a:spcAft>
                <a:spcPts val="1700"/>
              </a:spcAft>
              <a:buClr>
                <a:schemeClr val="accent3"/>
              </a:buClr>
              <a:buSzPct val="120000"/>
              <a:buFont typeface="Wingdings" pitchFamily="2" charset="2"/>
              <a:buChar char="§"/>
            </a:pPr>
            <a:r>
              <a:rPr lang="de-DE" sz="1600" dirty="0">
                <a:solidFill>
                  <a:schemeClr val="bg1"/>
                </a:solidFill>
                <a:cs typeface="Arial" panose="020B0604020202020204" pitchFamily="34" charset="0"/>
              </a:rPr>
              <a:t>Selbstverwaltend durch zuständige Stelle</a:t>
            </a:r>
          </a:p>
          <a:p>
            <a:pPr marL="270000" indent="-270000">
              <a:spcAft>
                <a:spcPts val="1700"/>
              </a:spcAft>
              <a:buClr>
                <a:schemeClr val="accent3"/>
              </a:buClr>
              <a:buSzPct val="120000"/>
              <a:buFont typeface="Wingdings" pitchFamily="2" charset="2"/>
              <a:buChar char="§"/>
            </a:pPr>
            <a:r>
              <a:rPr lang="de-DE" sz="1600" dirty="0">
                <a:solidFill>
                  <a:schemeClr val="bg1"/>
                </a:solidFill>
                <a:cs typeface="Arial" panose="020B0604020202020204" pitchFamily="34" charset="0"/>
              </a:rPr>
              <a:t>Kein Fachverfahren benötigt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7400A26-FA02-478C-9854-C79D7F08F13B}"/>
              </a:ext>
            </a:extLst>
          </p:cNvPr>
          <p:cNvSpPr/>
          <p:nvPr/>
        </p:nvSpPr>
        <p:spPr>
          <a:xfrm>
            <a:off x="619760" y="3980785"/>
            <a:ext cx="5076557" cy="846248"/>
          </a:xfrm>
          <a:prstGeom prst="rect">
            <a:avLst/>
          </a:prstGeom>
          <a:solidFill>
            <a:srgbClr val="0086BC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Versand direkt in das Fachverfahren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7652359-F10E-491C-9EFD-A6ACED526B33}"/>
              </a:ext>
            </a:extLst>
          </p:cNvPr>
          <p:cNvSpPr/>
          <p:nvPr/>
        </p:nvSpPr>
        <p:spPr>
          <a:xfrm>
            <a:off x="6482666" y="3974488"/>
            <a:ext cx="5089574" cy="846248"/>
          </a:xfrm>
          <a:prstGeom prst="rect">
            <a:avLst/>
          </a:prstGeom>
          <a:solidFill>
            <a:srgbClr val="0086BC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Bereitstellung der Antragsdaten via Empfangsclient</a:t>
            </a:r>
          </a:p>
        </p:txBody>
      </p:sp>
    </p:spTree>
    <p:extLst>
      <p:ext uri="{BB962C8B-B14F-4D97-AF65-F5344CB8AC3E}">
        <p14:creationId xmlns:p14="http://schemas.microsoft.com/office/powerpoint/2010/main" val="1349287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0EC5AC-C181-4DB6-A82B-2A5402006B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Einführung der TSA Infodienste</a:t>
            </a:r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A82C6C6F-D072-4E5C-8F87-9C1308820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0875" y="3685101"/>
            <a:ext cx="8767762" cy="1292534"/>
          </a:xfrm>
        </p:spPr>
        <p:txBody>
          <a:bodyPr/>
          <a:lstStyle/>
          <a:p>
            <a:r>
              <a:rPr lang="de-DE" dirty="0"/>
              <a:t>Lisa Ernst – d-NRW AöR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A0E9A9-36F8-46C5-AD56-AC6A8605E59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96038"/>
            <a:ext cx="2840038" cy="230187"/>
          </a:xfrm>
        </p:spPr>
        <p:txBody>
          <a:bodyPr/>
          <a:lstStyle/>
          <a:p>
            <a:r>
              <a:rPr lang="de-DE" noProof="0"/>
              <a:t>Düsseldorf, </a:t>
            </a:r>
            <a:fld id="{1D1C49CD-1AE9-2A47-A3B8-421F7E22E70A}" type="datetime4">
              <a:rPr lang="de-DE" noProof="0" smtClean="0"/>
              <a:t>2. Juli 2024</a:t>
            </a:fld>
            <a:endParaRPr lang="de-DE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40E282-1AD3-4159-B09A-6B47164252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53550" y="6396038"/>
            <a:ext cx="2838450" cy="223837"/>
          </a:xfrm>
        </p:spPr>
        <p:txBody>
          <a:bodyPr/>
          <a:lstStyle/>
          <a:p>
            <a:fld id="{2FD561F3-FADA-DF43-977E-A09A0FDE6BED}" type="slidenum">
              <a:rPr lang="de-DE" noProof="0" smtClean="0"/>
              <a:t>8</a:t>
            </a:fld>
            <a:endParaRPr lang="de-DE" noProof="0"/>
          </a:p>
        </p:txBody>
      </p:sp>
      <p:pic>
        <p:nvPicPr>
          <p:cNvPr id="7" name="Picture Placeholder 8" descr="Luftaufnahme des „Mannesmann-Hochhauses“ in Düsseldorf mit dem Rhein, den Rheinwiesen und der Oberkassler Brücke im Hintergrund">
            <a:extLst>
              <a:ext uri="{FF2B5EF4-FFF2-40B4-BE49-F238E27FC236}">
                <a16:creationId xmlns:a16="http://schemas.microsoft.com/office/drawing/2014/main" id="{4F5083A6-C47F-45EC-ADB1-0A1429BE5613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rcRect l="89" r="89"/>
          <a:stretch/>
        </p:blipFill>
        <p:spPr>
          <a:xfrm>
            <a:off x="1" y="1044573"/>
            <a:ext cx="2838450" cy="581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59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6DC6C0-040B-4639-B159-DA618563F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6C9379-5BE0-443F-A543-8C9D8BED9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Ursprung Einführung Infodienste NRW</a:t>
            </a:r>
          </a:p>
          <a:p>
            <a:r>
              <a:rPr lang="de-DE" dirty="0"/>
              <a:t>Vorstellung der Schnittstellen</a:t>
            </a:r>
          </a:p>
          <a:p>
            <a:r>
              <a:rPr lang="de-DE" dirty="0"/>
              <a:t>Vorgehen, Zertifizierung und Tests</a:t>
            </a:r>
          </a:p>
          <a:p>
            <a:r>
              <a:rPr lang="de-DE" dirty="0"/>
              <a:t>Zeitplan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CE89DE-73AE-425C-98F1-53F57A49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Düsseldorf, </a:t>
            </a:r>
            <a:fld id="{1D1C49CD-1AE9-2A47-A3B8-421F7E22E70A}" type="datetime4">
              <a:rPr lang="de-DE" noProof="0" smtClean="0"/>
              <a:t>2. Juli 2024</a:t>
            </a:fld>
            <a:endParaRPr lang="de-DE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7241AA4-2A67-4128-B9B4-5490A8F2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61F3-FADA-DF43-977E-A09A0FDE6BED}" type="slidenum">
              <a:rPr lang="de-DE" noProof="0" smtClean="0"/>
              <a:t>9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909183105"/>
      </p:ext>
    </p:extLst>
  </p:cSld>
  <p:clrMapOvr>
    <a:masterClrMapping/>
  </p:clrMapOvr>
</p:sld>
</file>

<file path=ppt/theme/theme1.xml><?xml version="1.0" encoding="utf-8"?>
<a:theme xmlns:a="http://schemas.openxmlformats.org/drawingml/2006/main" name="MWIDE Theme">
  <a:themeElements>
    <a:clrScheme name="NRW Farben">
      <a:dk1>
        <a:srgbClr val="FFFFFF"/>
      </a:dk1>
      <a:lt1>
        <a:srgbClr val="000000"/>
      </a:lt1>
      <a:dk2>
        <a:srgbClr val="ACACAC"/>
      </a:dk2>
      <a:lt2>
        <a:srgbClr val="009036"/>
      </a:lt2>
      <a:accent1>
        <a:srgbClr val="E2001A"/>
      </a:accent1>
      <a:accent2>
        <a:srgbClr val="003064"/>
      </a:accent2>
      <a:accent3>
        <a:srgbClr val="009EE0"/>
      </a:accent3>
      <a:accent4>
        <a:srgbClr val="B1C800"/>
      </a:accent4>
      <a:accent5>
        <a:srgbClr val="F29300"/>
      </a:accent5>
      <a:accent6>
        <a:srgbClr val="E75112"/>
      </a:accent6>
      <a:hlink>
        <a:srgbClr val="009EE0"/>
      </a:hlink>
      <a:folHlink>
        <a:srgbClr val="00306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1050</Words>
  <Application>Microsoft Office PowerPoint</Application>
  <PresentationFormat>Breitbild</PresentationFormat>
  <Paragraphs>199</Paragraphs>
  <Slides>20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Calibri</vt:lpstr>
      <vt:lpstr>Wingdings</vt:lpstr>
      <vt:lpstr>Wingdings 2</vt:lpstr>
      <vt:lpstr>MWIDE Theme</vt:lpstr>
      <vt:lpstr>Herzlich Willkommen zur 2. Infoveranstaltung</vt:lpstr>
      <vt:lpstr>Agenda</vt:lpstr>
      <vt:lpstr>Ende-zu-Ende Digitalisierung</vt:lpstr>
      <vt:lpstr>Was bedeutet Ende-zu-Ende-Digitalisierung?</vt:lpstr>
      <vt:lpstr>Voraussetzungen der Ende-zu-Ende-Digitalisierung: XÖV-Standards</vt:lpstr>
      <vt:lpstr>Anbindung von bestehenden Fachverfahren an das WSP.NRW</vt:lpstr>
      <vt:lpstr>Ausblick für das WSP.NRW</vt:lpstr>
      <vt:lpstr>Einführung der TSA Infodienste</vt:lpstr>
      <vt:lpstr>Agenda</vt:lpstr>
      <vt:lpstr>Redaktionssystem NRW</vt:lpstr>
      <vt:lpstr>Infodienste &amp; Linie6plus</vt:lpstr>
      <vt:lpstr>Einführung der Infodienste in NRW</vt:lpstr>
      <vt:lpstr>Vorstellung der Schnittstellen</vt:lpstr>
      <vt:lpstr>Vorgehen, Zertifizierung und Tests</vt:lpstr>
      <vt:lpstr>Zeitplan</vt:lpstr>
      <vt:lpstr>Die Verwaltungssuchmaschine</vt:lpstr>
      <vt:lpstr>Das WSP.NRW und die Redaktionssysteme</vt:lpstr>
      <vt:lpstr>Das WSP.NRW und die Redaktionssysteme</vt:lpstr>
      <vt:lpstr>Der Gründungsassistent</vt:lpstr>
      <vt:lpstr>Vielen Dank!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Yves Luther</dc:creator>
  <cp:lastModifiedBy>Koppert, Alina (d-NRW)</cp:lastModifiedBy>
  <cp:revision>158</cp:revision>
  <dcterms:created xsi:type="dcterms:W3CDTF">2022-03-11T11:44:23Z</dcterms:created>
  <dcterms:modified xsi:type="dcterms:W3CDTF">2024-07-03T06:39:31Z</dcterms:modified>
</cp:coreProperties>
</file>