
<file path=[Content_Types].xml><?xml version="1.0" encoding="utf-8"?>
<Types xmlns="http://schemas.openxmlformats.org/package/2006/content-types">
  <Default Extension="emf" ContentType="image/x-emf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66" r:id="rId2"/>
    <p:sldId id="307" r:id="rId3"/>
    <p:sldId id="308" r:id="rId4"/>
    <p:sldId id="309" r:id="rId5"/>
    <p:sldId id="311" r:id="rId6"/>
    <p:sldId id="312" r:id="rId7"/>
    <p:sldId id="313" r:id="rId8"/>
    <p:sldId id="300" r:id="rId9"/>
  </p:sldIdLst>
  <p:sldSz cx="12192000" cy="6858000"/>
  <p:notesSz cx="6858000" cy="9144000"/>
  <p:defaultTextStyle>
    <a:defPPr>
      <a:defRPr lang="en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58" autoAdjust="0"/>
    <p:restoredTop sz="82127" autoAdjust="0"/>
  </p:normalViewPr>
  <p:slideViewPr>
    <p:cSldViewPr snapToGrid="0" snapToObjects="1" showGuides="1">
      <p:cViewPr varScale="1">
        <p:scale>
          <a:sx n="64" d="100"/>
          <a:sy n="64" d="100"/>
        </p:scale>
        <p:origin x="560" y="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7" d="100"/>
        <a:sy n="157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48287B-C194-714D-818C-247F3D92F649}" type="datetimeFigureOut">
              <a:rPr lang="de-DE" smtClean="0"/>
              <a:t>08.04.2024</a:t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F0C06D-84CB-DD47-A785-5147C6018C5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234135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Noch</a:t>
            </a:r>
            <a:r>
              <a:rPr lang="de-DE" baseline="0" dirty="0"/>
              <a:t> größer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F0C06D-84CB-DD47-A785-5147C6018C52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15140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Himmel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72CCFE09-8D73-5B4E-9F13-314E49CA31E1}"/>
              </a:ext>
            </a:extLst>
          </p:cNvPr>
          <p:cNvSpPr/>
          <p:nvPr userDrawn="1"/>
        </p:nvSpPr>
        <p:spPr>
          <a:xfrm>
            <a:off x="0" y="1037540"/>
            <a:ext cx="2835275" cy="582045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FD429A8-8EE8-5A48-8FDE-18228EC378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90875" y="1883801"/>
            <a:ext cx="8767763" cy="1629419"/>
          </a:xfrm>
        </p:spPr>
        <p:txBody>
          <a:bodyPr lIns="0" anchor="b">
            <a:normAutofit/>
          </a:bodyPr>
          <a:lstStyle>
            <a:lvl1pPr algn="l">
              <a:defRPr sz="2800" b="1" baseline="0">
                <a:solidFill>
                  <a:schemeClr val="accent3"/>
                </a:solidFill>
                <a:latin typeface="+mj-lt"/>
              </a:defRPr>
            </a:lvl1pPr>
          </a:lstStyle>
          <a:p>
            <a:r>
              <a:rPr lang="de-DE" noProof="0" dirty="0"/>
              <a:t>Click </a:t>
            </a:r>
            <a:r>
              <a:rPr lang="de-DE" noProof="0" dirty="0" err="1"/>
              <a:t>to</a:t>
            </a:r>
            <a:r>
              <a:rPr lang="de-DE" noProof="0" dirty="0"/>
              <a:t> </a:t>
            </a:r>
            <a:r>
              <a:rPr lang="de-DE" noProof="0" dirty="0" err="1"/>
              <a:t>edit</a:t>
            </a:r>
            <a:r>
              <a:rPr lang="de-DE" noProof="0" dirty="0"/>
              <a:t>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09F37D-522B-1046-BBAF-5ADDA1B999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90875" y="3685101"/>
            <a:ext cx="8767762" cy="1292534"/>
          </a:xfrm>
        </p:spPr>
        <p:txBody>
          <a:bodyPr lIns="0">
            <a:normAutofit/>
          </a:bodyPr>
          <a:lstStyle>
            <a:lvl1pPr marL="0" indent="0" algn="l">
              <a:lnSpc>
                <a:spcPct val="100000"/>
              </a:lnSpc>
              <a:buNone/>
              <a:defRPr sz="2100" baseline="0"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noProof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83317D-E2B7-DF40-83A9-695417DE1EB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190875" y="6395389"/>
            <a:ext cx="2840036" cy="230490"/>
          </a:xfrm>
          <a:prstGeom prst="rect">
            <a:avLst/>
          </a:prstGeom>
        </p:spPr>
        <p:txBody>
          <a:bodyPr/>
          <a:lstStyle/>
          <a:p>
            <a:r>
              <a:rPr lang="de-DE" noProof="0"/>
              <a:t>Düsseldorf, </a:t>
            </a:r>
            <a:fld id="{56122D41-22AB-1247-AF04-C0A15D4B70A6}" type="datetime4">
              <a:rPr lang="de-DE" noProof="0" smtClean="0"/>
              <a:t>8. April 2024</a:t>
            </a:fld>
            <a:endParaRPr lang="de-DE" noProof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E1DFA4-58F4-BA41-8327-AFEFA0032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561F3-FADA-DF43-977E-A09A0FDE6BED}" type="slidenum">
              <a:rPr lang="de-DE" noProof="0" smtClean="0"/>
              <a:t>‹Nr.›</a:t>
            </a:fld>
            <a:endParaRPr lang="de-DE" noProof="0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385AC739-FDF7-1A41-B918-12DA4BF6851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1044574"/>
            <a:ext cx="2835275" cy="5820459"/>
          </a:xfrm>
          <a:noFill/>
        </p:spPr>
        <p:txBody>
          <a:bodyPr lIns="0" tIns="720000" bIns="0" anchor="ctr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</a:lstStyle>
          <a:p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66260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, Himmel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72CCFE09-8D73-5B4E-9F13-314E49CA31E1}"/>
              </a:ext>
            </a:extLst>
          </p:cNvPr>
          <p:cNvSpPr/>
          <p:nvPr userDrawn="1"/>
        </p:nvSpPr>
        <p:spPr>
          <a:xfrm>
            <a:off x="0" y="1044574"/>
            <a:ext cx="12192000" cy="58134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FD429A8-8EE8-5A48-8FDE-18228EC378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90875" y="1883801"/>
            <a:ext cx="8767763" cy="1629419"/>
          </a:xfrm>
        </p:spPr>
        <p:txBody>
          <a:bodyPr lIns="0" anchor="b">
            <a:normAutofit/>
          </a:bodyPr>
          <a:lstStyle>
            <a:lvl1pPr algn="l">
              <a:defRPr sz="2800" b="1">
                <a:solidFill>
                  <a:schemeClr val="tx1"/>
                </a:solidFill>
              </a:defRPr>
            </a:lvl1pPr>
          </a:lstStyle>
          <a:p>
            <a:r>
              <a:rPr lang="de-DE" noProof="0" dirty="0"/>
              <a:t>Click </a:t>
            </a:r>
            <a:r>
              <a:rPr lang="de-DE" noProof="0" dirty="0" err="1"/>
              <a:t>to</a:t>
            </a:r>
            <a:r>
              <a:rPr lang="de-DE" noProof="0" dirty="0"/>
              <a:t> </a:t>
            </a:r>
            <a:r>
              <a:rPr lang="de-DE" noProof="0" dirty="0" err="1"/>
              <a:t>edit</a:t>
            </a:r>
            <a:r>
              <a:rPr lang="de-DE" noProof="0" dirty="0"/>
              <a:t>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09F37D-522B-1046-BBAF-5ADDA1B999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90875" y="3685101"/>
            <a:ext cx="8767762" cy="1292534"/>
          </a:xfrm>
        </p:spPr>
        <p:txBody>
          <a:bodyPr lIns="0">
            <a:normAutofit/>
          </a:bodyPr>
          <a:lstStyle>
            <a:lvl1pPr marL="0" indent="0" algn="l">
              <a:lnSpc>
                <a:spcPct val="100000"/>
              </a:lnSpc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noProof="0" dirty="0"/>
              <a:t>Click </a:t>
            </a:r>
            <a:r>
              <a:rPr lang="de-DE" noProof="0" dirty="0" err="1"/>
              <a:t>to</a:t>
            </a:r>
            <a:r>
              <a:rPr lang="de-DE" noProof="0" dirty="0"/>
              <a:t> </a:t>
            </a:r>
            <a:r>
              <a:rPr lang="de-DE" noProof="0" dirty="0" err="1"/>
              <a:t>edit</a:t>
            </a:r>
            <a:r>
              <a:rPr lang="de-DE" noProof="0" dirty="0"/>
              <a:t> Master </a:t>
            </a:r>
            <a:r>
              <a:rPr lang="de-DE" noProof="0" dirty="0" err="1"/>
              <a:t>subtitle</a:t>
            </a:r>
            <a:r>
              <a:rPr lang="de-DE" noProof="0" dirty="0"/>
              <a:t> style</a:t>
            </a:r>
          </a:p>
        </p:txBody>
      </p:sp>
      <p:pic>
        <p:nvPicPr>
          <p:cNvPr id="5" name="Grafik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78" y="148167"/>
            <a:ext cx="2671689" cy="794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9328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Wiesengrü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72CCFE09-8D73-5B4E-9F13-314E49CA31E1}"/>
              </a:ext>
            </a:extLst>
          </p:cNvPr>
          <p:cNvSpPr/>
          <p:nvPr userDrawn="1"/>
        </p:nvSpPr>
        <p:spPr>
          <a:xfrm>
            <a:off x="1" y="1044574"/>
            <a:ext cx="2835276" cy="581342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FD429A8-8EE8-5A48-8FDE-18228EC378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90875" y="1883801"/>
            <a:ext cx="8767763" cy="1629419"/>
          </a:xfrm>
        </p:spPr>
        <p:txBody>
          <a:bodyPr lIns="0" anchor="b">
            <a:normAutofit/>
          </a:bodyPr>
          <a:lstStyle>
            <a:lvl1pPr algn="l">
              <a:defRPr sz="2800" b="1">
                <a:solidFill>
                  <a:schemeClr val="accent4"/>
                </a:solidFill>
              </a:defRPr>
            </a:lvl1pPr>
          </a:lstStyle>
          <a:p>
            <a:r>
              <a:rPr lang="de-DE" noProof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09F37D-522B-1046-BBAF-5ADDA1B999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90875" y="3685101"/>
            <a:ext cx="8767762" cy="1292534"/>
          </a:xfrm>
        </p:spPr>
        <p:txBody>
          <a:bodyPr lIns="0">
            <a:normAutofit/>
          </a:bodyPr>
          <a:lstStyle>
            <a:lvl1pPr marL="0" indent="0" algn="l">
              <a:lnSpc>
                <a:spcPct val="100000"/>
              </a:lnSpc>
              <a:buNone/>
              <a:defRPr sz="21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noProof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83317D-E2B7-DF40-83A9-695417DE1EB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190875" y="6395389"/>
            <a:ext cx="2840036" cy="230490"/>
          </a:xfrm>
          <a:prstGeom prst="rect">
            <a:avLst/>
          </a:prstGeom>
        </p:spPr>
        <p:txBody>
          <a:bodyPr/>
          <a:lstStyle/>
          <a:p>
            <a:r>
              <a:rPr lang="de-DE" noProof="0"/>
              <a:t>Düsseldorf, </a:t>
            </a:r>
            <a:fld id="{59CDDC81-07ED-AC40-B406-D0F62DE1E81F}" type="datetime4">
              <a:rPr lang="de-DE" noProof="0" smtClean="0"/>
              <a:t>8. April 2024</a:t>
            </a:fld>
            <a:endParaRPr lang="de-DE" noProof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E1DFA4-58F4-BA41-8327-AFEFA0032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561F3-FADA-DF43-977E-A09A0FDE6BED}" type="slidenum">
              <a:rPr lang="de-DE" noProof="0" smtClean="0"/>
              <a:t>‹Nr.›</a:t>
            </a:fld>
            <a:endParaRPr lang="de-DE" noProof="0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385AC739-FDF7-1A41-B918-12DA4BF6851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1044574"/>
            <a:ext cx="2835276" cy="5813425"/>
          </a:xfrm>
          <a:noFill/>
        </p:spPr>
        <p:txBody>
          <a:bodyPr lIns="0" tIns="720000" bIns="0" anchor="ctr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</a:lstStyle>
          <a:p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2687852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, Wiesengrü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E0B293-8EC3-DB41-9A8D-6B60F940D3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7013" y="1051904"/>
            <a:ext cx="11731624" cy="1189407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de-DE" noProof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958F04-9A41-7C4B-BAF0-990CA63785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7013" y="2550695"/>
            <a:ext cx="11731624" cy="3612517"/>
          </a:xfrm>
        </p:spPr>
        <p:txBody>
          <a:bodyPr/>
          <a:lstStyle>
            <a:lvl1pPr>
              <a:buClr>
                <a:schemeClr val="accent4"/>
              </a:buClr>
              <a:defRPr/>
            </a:lvl1pPr>
            <a:lvl2pPr>
              <a:buClr>
                <a:schemeClr val="accent4"/>
              </a:buClr>
              <a:defRPr/>
            </a:lvl2pPr>
            <a:lvl3pPr>
              <a:buClr>
                <a:schemeClr val="accent4"/>
              </a:buClr>
              <a:defRPr/>
            </a:lvl3pPr>
            <a:lvl4pPr>
              <a:buClr>
                <a:schemeClr val="accent4"/>
              </a:buClr>
              <a:defRPr/>
            </a:lvl4pPr>
            <a:lvl5pPr>
              <a:buClr>
                <a:schemeClr val="accent4"/>
              </a:buClr>
              <a:defRPr/>
            </a:lvl5pPr>
            <a:lvl6pPr>
              <a:buClr>
                <a:schemeClr val="accent4"/>
              </a:buClr>
              <a:defRPr/>
            </a:lvl6pPr>
            <a:lvl7pPr>
              <a:buClr>
                <a:schemeClr val="accent4"/>
              </a:buClr>
              <a:defRPr/>
            </a:lvl7pPr>
            <a:lvl8pPr>
              <a:buClr>
                <a:schemeClr val="accent4"/>
              </a:buClr>
              <a:defRPr/>
            </a:lvl8pPr>
          </a:lstStyle>
          <a:p>
            <a:pPr lvl="0"/>
            <a:r>
              <a:rPr lang="de-DE" noProof="0" dirty="0"/>
              <a:t>Click </a:t>
            </a:r>
            <a:r>
              <a:rPr lang="de-DE" noProof="0" dirty="0" err="1"/>
              <a:t>to</a:t>
            </a:r>
            <a:r>
              <a:rPr lang="de-DE" noProof="0" dirty="0"/>
              <a:t> </a:t>
            </a:r>
            <a:r>
              <a:rPr lang="de-DE" noProof="0" dirty="0" err="1"/>
              <a:t>edit</a:t>
            </a:r>
            <a:r>
              <a:rPr lang="de-DE" noProof="0" dirty="0"/>
              <a:t> Master </a:t>
            </a:r>
            <a:r>
              <a:rPr lang="de-DE" noProof="0" dirty="0" err="1"/>
              <a:t>text</a:t>
            </a:r>
            <a:r>
              <a:rPr lang="de-DE" noProof="0" dirty="0"/>
              <a:t> </a:t>
            </a:r>
            <a:r>
              <a:rPr lang="de-DE" noProof="0" dirty="0" err="1"/>
              <a:t>styles</a:t>
            </a:r>
            <a:endParaRPr lang="de-DE" noProof="0" dirty="0"/>
          </a:p>
          <a:p>
            <a:pPr lvl="1"/>
            <a:r>
              <a:rPr lang="de-DE" noProof="0" dirty="0"/>
              <a:t>Second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2"/>
            <a:r>
              <a:rPr lang="de-DE" noProof="0" dirty="0"/>
              <a:t>Third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3"/>
            <a:r>
              <a:rPr lang="de-DE" noProof="0" dirty="0" err="1"/>
              <a:t>Fourth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4"/>
            <a:r>
              <a:rPr lang="de-DE" noProof="0" dirty="0" err="1"/>
              <a:t>Fifth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5"/>
            <a:r>
              <a:rPr lang="de-DE" noProof="0" dirty="0" err="1"/>
              <a:t>Sixth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6"/>
            <a:r>
              <a:rPr lang="de-DE" noProof="0" dirty="0" err="1"/>
              <a:t>Seventh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7"/>
            <a:r>
              <a:rPr lang="de-DE" noProof="0" dirty="0"/>
              <a:t>Eight </a:t>
            </a:r>
            <a:r>
              <a:rPr lang="de-DE" noProof="0" dirty="0" err="1"/>
              <a:t>level</a:t>
            </a:r>
            <a:endParaRPr lang="de-DE" noProof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BA98DC-EC42-D04E-9F4E-8A5AB8299B5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190875" y="6395389"/>
            <a:ext cx="2840036" cy="230490"/>
          </a:xfrm>
          <a:prstGeom prst="rect">
            <a:avLst/>
          </a:prstGeom>
        </p:spPr>
        <p:txBody>
          <a:bodyPr/>
          <a:lstStyle/>
          <a:p>
            <a:r>
              <a:rPr lang="de-DE" noProof="0" dirty="0"/>
              <a:t>Düsseldorf, </a:t>
            </a:r>
            <a:fld id="{1D1C49CD-1AE9-2A47-A3B8-421F7E22E70A}" type="datetime4">
              <a:rPr lang="de-DE" noProof="0" smtClean="0"/>
              <a:t>8. April 2024</a:t>
            </a:fld>
            <a:endParaRPr lang="de-DE" noProof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9235EA-3670-F742-AC5A-07B92A0CC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561F3-FADA-DF43-977E-A09A0FDE6BED}" type="slidenum">
              <a:rPr lang="de-DE" noProof="0" smtClean="0"/>
              <a:t>‹Nr.›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38460676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merierte Liste, Wiesengrü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E0B293-8EC3-DB41-9A8D-6B60F940D3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7013" y="1051904"/>
            <a:ext cx="11731624" cy="1189407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de-DE" noProof="0" dirty="0"/>
              <a:t>Click </a:t>
            </a:r>
            <a:r>
              <a:rPr lang="de-DE" noProof="0" dirty="0" err="1"/>
              <a:t>to</a:t>
            </a:r>
            <a:r>
              <a:rPr lang="de-DE" noProof="0" dirty="0"/>
              <a:t> </a:t>
            </a:r>
            <a:r>
              <a:rPr lang="de-DE" noProof="0" dirty="0" err="1"/>
              <a:t>edit</a:t>
            </a:r>
            <a:r>
              <a:rPr lang="de-DE" noProof="0" dirty="0"/>
              <a:t>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958F04-9A41-7C4B-BAF0-990CA63785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7013" y="2550695"/>
            <a:ext cx="11731624" cy="3612517"/>
          </a:xfrm>
        </p:spPr>
        <p:txBody>
          <a:bodyPr/>
          <a:lstStyle>
            <a:lvl1pPr marL="342000" indent="-342000">
              <a:buClr>
                <a:schemeClr val="accent4"/>
              </a:buClr>
              <a:buSzPct val="100000"/>
              <a:buFont typeface="+mj-lt"/>
              <a:buAutoNum type="arabicPeriod"/>
              <a:defRPr lang="de-DE" sz="1700" noProof="0" dirty="0">
                <a:solidFill>
                  <a:schemeClr val="bg1"/>
                </a:solidFill>
              </a:defRPr>
            </a:lvl1pPr>
            <a:lvl2pPr marL="684000" indent="-342000">
              <a:buClr>
                <a:schemeClr val="accent4"/>
              </a:buClr>
              <a:buSzPct val="100000"/>
              <a:buFont typeface="+mj-lt"/>
              <a:buAutoNum type="alphaUcPeriod"/>
              <a:defRPr lang="de-DE" sz="1700" noProof="0" dirty="0">
                <a:solidFill>
                  <a:schemeClr val="bg1"/>
                </a:solidFill>
              </a:defRPr>
            </a:lvl2pPr>
            <a:lvl3pPr marL="1026000" indent="-342000">
              <a:buClr>
                <a:schemeClr val="accent4"/>
              </a:buClr>
              <a:buSzPct val="100000"/>
              <a:buFont typeface="+mj-lt"/>
              <a:buAutoNum type="romanUcPeriod"/>
              <a:defRPr lang="de-DE" sz="1700" noProof="0" dirty="0">
                <a:solidFill>
                  <a:schemeClr val="bg1"/>
                </a:solidFill>
              </a:defRPr>
            </a:lvl3pPr>
            <a:lvl4pPr marL="1368000" indent="-342000">
              <a:buClr>
                <a:schemeClr val="accent4"/>
              </a:buClr>
              <a:buSzPct val="100000"/>
              <a:buFont typeface="+mj-lt"/>
              <a:buAutoNum type="arabicParenR"/>
              <a:defRPr lang="de-DE" sz="1700" noProof="0" dirty="0">
                <a:solidFill>
                  <a:schemeClr val="bg1"/>
                </a:solidFill>
              </a:defRPr>
            </a:lvl4pPr>
            <a:lvl5pPr marL="1710000" indent="-342000">
              <a:buClr>
                <a:schemeClr val="accent4"/>
              </a:buClr>
              <a:buSzPct val="100000"/>
              <a:buFont typeface="+mj-lt"/>
              <a:buAutoNum type="alphaLcParenR"/>
              <a:defRPr lang="de-DE" sz="1700" noProof="0" dirty="0">
                <a:solidFill>
                  <a:schemeClr val="bg1"/>
                </a:solidFill>
              </a:defRPr>
            </a:lvl5pPr>
            <a:lvl6pPr marL="2052000" indent="-342900">
              <a:lnSpc>
                <a:spcPct val="100000"/>
              </a:lnSpc>
              <a:spcBef>
                <a:spcPts val="0"/>
              </a:spcBef>
              <a:spcAft>
                <a:spcPts val="1700"/>
              </a:spcAft>
              <a:buClr>
                <a:schemeClr val="accent4"/>
              </a:buClr>
              <a:buSzPct val="100000"/>
              <a:buFont typeface="+mj-lt"/>
              <a:buAutoNum type="romanLcPeriod"/>
              <a:defRPr sz="1700">
                <a:solidFill>
                  <a:schemeClr val="bg1"/>
                </a:solidFill>
              </a:defRPr>
            </a:lvl6pPr>
            <a:lvl7pPr marL="2394000" indent="-342900">
              <a:lnSpc>
                <a:spcPct val="100000"/>
              </a:lnSpc>
              <a:spcBef>
                <a:spcPts val="0"/>
              </a:spcBef>
              <a:spcAft>
                <a:spcPts val="1700"/>
              </a:spcAft>
              <a:buClr>
                <a:schemeClr val="accent4"/>
              </a:buClr>
              <a:buSzPct val="100000"/>
              <a:buFont typeface="+mj-lt"/>
              <a:buAutoNum type="alphaLcPeriod"/>
              <a:defRPr sz="1700">
                <a:solidFill>
                  <a:schemeClr val="bg1"/>
                </a:solidFill>
              </a:defRPr>
            </a:lvl7pPr>
            <a:lvl8pPr marL="2232900" indent="-342900">
              <a:lnSpc>
                <a:spcPct val="100000"/>
              </a:lnSpc>
              <a:spcBef>
                <a:spcPts val="0"/>
              </a:spcBef>
              <a:spcAft>
                <a:spcPts val="1700"/>
              </a:spcAft>
              <a:buClr>
                <a:schemeClr val="accent3"/>
              </a:buClr>
              <a:buFont typeface="+mj-lt"/>
              <a:buAutoNum type="arabicPeriod"/>
              <a:defRPr sz="1700">
                <a:solidFill>
                  <a:schemeClr val="bg1"/>
                </a:solidFill>
              </a:defRPr>
            </a:lvl8pPr>
            <a:lvl9pPr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de-DE" noProof="0" dirty="0"/>
              <a:t>Click </a:t>
            </a:r>
            <a:r>
              <a:rPr lang="de-DE" noProof="0" dirty="0" err="1"/>
              <a:t>to</a:t>
            </a:r>
            <a:r>
              <a:rPr lang="de-DE" noProof="0" dirty="0"/>
              <a:t> </a:t>
            </a:r>
            <a:r>
              <a:rPr lang="de-DE" noProof="0" dirty="0" err="1"/>
              <a:t>edit</a:t>
            </a:r>
            <a:r>
              <a:rPr lang="de-DE" noProof="0" dirty="0"/>
              <a:t> Master </a:t>
            </a:r>
            <a:r>
              <a:rPr lang="de-DE" noProof="0" dirty="0" err="1"/>
              <a:t>text</a:t>
            </a:r>
            <a:r>
              <a:rPr lang="de-DE" noProof="0" dirty="0"/>
              <a:t> </a:t>
            </a:r>
            <a:r>
              <a:rPr lang="de-DE" noProof="0" dirty="0" err="1"/>
              <a:t>styles</a:t>
            </a:r>
            <a:endParaRPr lang="de-DE" noProof="0" dirty="0"/>
          </a:p>
          <a:p>
            <a:pPr lvl="1"/>
            <a:r>
              <a:rPr lang="de-DE" noProof="0" dirty="0"/>
              <a:t>Second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2"/>
            <a:r>
              <a:rPr lang="de-DE" noProof="0" dirty="0"/>
              <a:t>Third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3"/>
            <a:r>
              <a:rPr lang="de-DE" noProof="0" dirty="0" err="1"/>
              <a:t>Fourth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4"/>
            <a:r>
              <a:rPr lang="de-DE" noProof="0" dirty="0" err="1"/>
              <a:t>Fifth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5"/>
            <a:r>
              <a:rPr lang="de-DE" noProof="0" dirty="0" err="1"/>
              <a:t>Sixth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6"/>
            <a:r>
              <a:rPr lang="de-DE" noProof="0" dirty="0" err="1"/>
              <a:t>Seventh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BA98DC-EC42-D04E-9F4E-8A5AB8299B5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190875" y="6395389"/>
            <a:ext cx="2840036" cy="230490"/>
          </a:xfrm>
          <a:prstGeom prst="rect">
            <a:avLst/>
          </a:prstGeom>
        </p:spPr>
        <p:txBody>
          <a:bodyPr/>
          <a:lstStyle/>
          <a:p>
            <a:r>
              <a:rPr lang="de-DE" noProof="0" dirty="0"/>
              <a:t>Düsseldorf, </a:t>
            </a:r>
            <a:fld id="{1D1C49CD-1AE9-2A47-A3B8-421F7E22E70A}" type="datetime4">
              <a:rPr lang="de-DE" noProof="0" smtClean="0"/>
              <a:t>8. April 2024</a:t>
            </a:fld>
            <a:endParaRPr lang="de-DE" noProof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9235EA-3670-F742-AC5A-07B92A0CC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561F3-FADA-DF43-977E-A09A0FDE6BED}" type="slidenum">
              <a:rPr lang="de-DE" noProof="0" smtClean="0"/>
              <a:t>‹Nr.›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33895233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Überschrift, Wiesengrü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E0B293-8EC3-DB41-9A8D-6B60F940D3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7013" y="1051904"/>
            <a:ext cx="11731624" cy="1189407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de-DE" noProof="0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BA98DC-EC42-D04E-9F4E-8A5AB8299B5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190875" y="6395389"/>
            <a:ext cx="2840036" cy="230490"/>
          </a:xfrm>
          <a:prstGeom prst="rect">
            <a:avLst/>
          </a:prstGeom>
        </p:spPr>
        <p:txBody>
          <a:bodyPr/>
          <a:lstStyle/>
          <a:p>
            <a:r>
              <a:rPr lang="de-DE" noProof="0" dirty="0"/>
              <a:t>Düsseldorf, </a:t>
            </a:r>
            <a:fld id="{1D1C49CD-1AE9-2A47-A3B8-421F7E22E70A}" type="datetime4">
              <a:rPr lang="de-DE" noProof="0" smtClean="0"/>
              <a:t>8. April 2024</a:t>
            </a:fld>
            <a:endParaRPr lang="de-DE" noProof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9235EA-3670-F742-AC5A-07B92A0CC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561F3-FADA-DF43-977E-A09A0FDE6BED}" type="slidenum">
              <a:rPr lang="de-DE" noProof="0" smtClean="0"/>
              <a:t>‹Nr.›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26197935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¼ Bild+Inhalt, Wiesengrü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E0B293-8EC3-DB41-9A8D-6B60F940D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de-DE" noProof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958F04-9A41-7C4B-BAF0-990CA63785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accent4"/>
              </a:buClr>
              <a:defRPr/>
            </a:lvl1pPr>
            <a:lvl2pPr>
              <a:buClr>
                <a:schemeClr val="accent4"/>
              </a:buClr>
              <a:defRPr/>
            </a:lvl2pPr>
            <a:lvl3pPr>
              <a:buClr>
                <a:schemeClr val="accent4"/>
              </a:buClr>
              <a:defRPr/>
            </a:lvl3pPr>
            <a:lvl4pPr>
              <a:buClr>
                <a:schemeClr val="accent4"/>
              </a:buClr>
              <a:defRPr/>
            </a:lvl4pPr>
            <a:lvl5pPr>
              <a:buClr>
                <a:schemeClr val="accent4"/>
              </a:buClr>
              <a:defRPr/>
            </a:lvl5pPr>
            <a:lvl6pPr>
              <a:buClr>
                <a:schemeClr val="accent4"/>
              </a:buClr>
              <a:defRPr/>
            </a:lvl6pPr>
            <a:lvl7pPr>
              <a:buClr>
                <a:schemeClr val="accent4"/>
              </a:buClr>
              <a:defRPr/>
            </a:lvl7pPr>
            <a:lvl8pPr>
              <a:buClr>
                <a:schemeClr val="accent4"/>
              </a:buClr>
              <a:defRPr/>
            </a:lvl8pPr>
          </a:lstStyle>
          <a:p>
            <a:pPr lvl="0"/>
            <a:r>
              <a:rPr lang="de-DE" noProof="0" dirty="0"/>
              <a:t>Click </a:t>
            </a:r>
            <a:r>
              <a:rPr lang="de-DE" noProof="0" dirty="0" err="1"/>
              <a:t>to</a:t>
            </a:r>
            <a:r>
              <a:rPr lang="de-DE" noProof="0" dirty="0"/>
              <a:t> </a:t>
            </a:r>
            <a:r>
              <a:rPr lang="de-DE" noProof="0" dirty="0" err="1"/>
              <a:t>edit</a:t>
            </a:r>
            <a:r>
              <a:rPr lang="de-DE" noProof="0" dirty="0"/>
              <a:t> Master </a:t>
            </a:r>
            <a:r>
              <a:rPr lang="de-DE" noProof="0" dirty="0" err="1"/>
              <a:t>text</a:t>
            </a:r>
            <a:r>
              <a:rPr lang="de-DE" noProof="0" dirty="0"/>
              <a:t> </a:t>
            </a:r>
            <a:r>
              <a:rPr lang="de-DE" noProof="0" dirty="0" err="1"/>
              <a:t>styles</a:t>
            </a:r>
            <a:endParaRPr lang="de-DE" noProof="0" dirty="0"/>
          </a:p>
          <a:p>
            <a:pPr lvl="1"/>
            <a:r>
              <a:rPr lang="de-DE" noProof="0" dirty="0"/>
              <a:t>Second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2"/>
            <a:r>
              <a:rPr lang="de-DE" noProof="0" dirty="0"/>
              <a:t>Third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3"/>
            <a:r>
              <a:rPr lang="de-DE" noProof="0" dirty="0" err="1"/>
              <a:t>Fourth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4"/>
            <a:r>
              <a:rPr lang="de-DE" noProof="0" dirty="0" err="1"/>
              <a:t>Fifth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5"/>
            <a:r>
              <a:rPr lang="de-DE" noProof="0" dirty="0" err="1"/>
              <a:t>Sixth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6"/>
            <a:r>
              <a:rPr lang="de-DE" noProof="0" dirty="0" err="1"/>
              <a:t>Seventh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7"/>
            <a:r>
              <a:rPr lang="de-DE" noProof="0" dirty="0"/>
              <a:t>Eight </a:t>
            </a:r>
            <a:r>
              <a:rPr lang="de-DE" noProof="0" dirty="0" err="1"/>
              <a:t>level</a:t>
            </a:r>
            <a:endParaRPr lang="de-DE" noProof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BA98DC-EC42-D04E-9F4E-8A5AB8299B5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190875" y="6395389"/>
            <a:ext cx="2840036" cy="230490"/>
          </a:xfrm>
          <a:prstGeom prst="rect">
            <a:avLst/>
          </a:prstGeom>
        </p:spPr>
        <p:txBody>
          <a:bodyPr/>
          <a:lstStyle/>
          <a:p>
            <a:r>
              <a:rPr lang="de-DE" noProof="0" dirty="0"/>
              <a:t>Düsseldorf, </a:t>
            </a:r>
            <a:fld id="{1D1C49CD-1AE9-2A47-A3B8-421F7E22E70A}" type="datetime4">
              <a:rPr lang="de-DE" noProof="0" smtClean="0"/>
              <a:t>8. April 2024</a:t>
            </a:fld>
            <a:endParaRPr lang="de-DE" noProof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9235EA-3670-F742-AC5A-07B92A0CC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561F3-FADA-DF43-977E-A09A0FDE6BED}" type="slidenum">
              <a:rPr lang="de-DE" noProof="0" smtClean="0"/>
              <a:t>‹Nr.›</a:t>
            </a:fld>
            <a:endParaRPr lang="de-DE" noProof="0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D3969163-940A-1E45-B8DE-5A716F16EF5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" y="1044574"/>
            <a:ext cx="2838450" cy="5813425"/>
          </a:xfrm>
        </p:spPr>
        <p:txBody>
          <a:bodyPr lIns="0" tIns="720000" anchor="ctr"/>
          <a:lstStyle>
            <a:lvl1pPr marL="0" indent="0" algn="ctr">
              <a:spcBef>
                <a:spcPts val="0"/>
              </a:spcBef>
              <a:buNone/>
              <a:defRPr/>
            </a:lvl1pPr>
          </a:lstStyle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97445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rginalienspalte+Inhalt, Wiesengrü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E0B293-8EC3-DB41-9A8D-6B60F940D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de-DE" noProof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958F04-9A41-7C4B-BAF0-990CA63785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accent4"/>
              </a:buClr>
              <a:defRPr/>
            </a:lvl1pPr>
            <a:lvl2pPr>
              <a:buClr>
                <a:schemeClr val="accent4"/>
              </a:buClr>
              <a:defRPr/>
            </a:lvl2pPr>
            <a:lvl3pPr>
              <a:buClr>
                <a:schemeClr val="accent4"/>
              </a:buClr>
              <a:defRPr/>
            </a:lvl3pPr>
            <a:lvl4pPr>
              <a:buClr>
                <a:schemeClr val="accent4"/>
              </a:buClr>
              <a:defRPr/>
            </a:lvl4pPr>
            <a:lvl5pPr>
              <a:buClr>
                <a:schemeClr val="accent4"/>
              </a:buClr>
              <a:defRPr/>
            </a:lvl5pPr>
            <a:lvl6pPr>
              <a:buClr>
                <a:schemeClr val="accent4"/>
              </a:buClr>
              <a:defRPr/>
            </a:lvl6pPr>
            <a:lvl7pPr>
              <a:buClr>
                <a:schemeClr val="accent4"/>
              </a:buClr>
              <a:defRPr/>
            </a:lvl7pPr>
            <a:lvl8pPr>
              <a:buClr>
                <a:schemeClr val="accent4"/>
              </a:buClr>
              <a:defRPr/>
            </a:lvl8pPr>
          </a:lstStyle>
          <a:p>
            <a:pPr lvl="0"/>
            <a:r>
              <a:rPr lang="de-DE" noProof="0" dirty="0"/>
              <a:t>Click </a:t>
            </a:r>
            <a:r>
              <a:rPr lang="de-DE" noProof="0" dirty="0" err="1"/>
              <a:t>to</a:t>
            </a:r>
            <a:r>
              <a:rPr lang="de-DE" noProof="0" dirty="0"/>
              <a:t> </a:t>
            </a:r>
            <a:r>
              <a:rPr lang="de-DE" noProof="0" dirty="0" err="1"/>
              <a:t>edit</a:t>
            </a:r>
            <a:r>
              <a:rPr lang="de-DE" noProof="0" dirty="0"/>
              <a:t> Master </a:t>
            </a:r>
            <a:r>
              <a:rPr lang="de-DE" noProof="0" dirty="0" err="1"/>
              <a:t>text</a:t>
            </a:r>
            <a:r>
              <a:rPr lang="de-DE" noProof="0" dirty="0"/>
              <a:t> </a:t>
            </a:r>
            <a:r>
              <a:rPr lang="de-DE" noProof="0" dirty="0" err="1"/>
              <a:t>styles</a:t>
            </a:r>
            <a:endParaRPr lang="de-DE" noProof="0" dirty="0"/>
          </a:p>
          <a:p>
            <a:pPr lvl="1"/>
            <a:r>
              <a:rPr lang="de-DE" noProof="0" dirty="0"/>
              <a:t>Second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2"/>
            <a:r>
              <a:rPr lang="de-DE" noProof="0" dirty="0"/>
              <a:t>Third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3"/>
            <a:r>
              <a:rPr lang="de-DE" noProof="0" dirty="0" err="1"/>
              <a:t>Fourth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4"/>
            <a:r>
              <a:rPr lang="de-DE" noProof="0" dirty="0" err="1"/>
              <a:t>Fifth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5"/>
            <a:r>
              <a:rPr lang="de-DE" noProof="0" dirty="0" err="1"/>
              <a:t>Sixth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6"/>
            <a:r>
              <a:rPr lang="de-DE" noProof="0" dirty="0" err="1"/>
              <a:t>Seventh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7"/>
            <a:r>
              <a:rPr lang="de-DE" noProof="0" dirty="0"/>
              <a:t>Eight </a:t>
            </a:r>
            <a:r>
              <a:rPr lang="de-DE" noProof="0" dirty="0" err="1"/>
              <a:t>level</a:t>
            </a:r>
            <a:endParaRPr lang="de-DE" noProof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BA98DC-EC42-D04E-9F4E-8A5AB8299B5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190875" y="6395389"/>
            <a:ext cx="2840036" cy="230490"/>
          </a:xfrm>
          <a:prstGeom prst="rect">
            <a:avLst/>
          </a:prstGeom>
        </p:spPr>
        <p:txBody>
          <a:bodyPr/>
          <a:lstStyle/>
          <a:p>
            <a:r>
              <a:rPr lang="de-DE" noProof="0" dirty="0"/>
              <a:t>Düsseldorf, </a:t>
            </a:r>
            <a:fld id="{1D1C49CD-1AE9-2A47-A3B8-421F7E22E70A}" type="datetime4">
              <a:rPr lang="de-DE" noProof="0" smtClean="0"/>
              <a:t>8. April 2024</a:t>
            </a:fld>
            <a:endParaRPr lang="de-DE" noProof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9235EA-3670-F742-AC5A-07B92A0CC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561F3-FADA-DF43-977E-A09A0FDE6BED}" type="slidenum">
              <a:rPr lang="de-DE" noProof="0" smtClean="0"/>
              <a:t>‹Nr.›</a:t>
            </a:fld>
            <a:endParaRPr lang="de-DE" noProof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D3EF9AF8-191A-9D4D-B02E-FA3EFED041A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27013" y="2551113"/>
            <a:ext cx="2608262" cy="3611562"/>
          </a:xfrm>
        </p:spPr>
        <p:txBody>
          <a:bodyPr lIns="0" rIns="0">
            <a:normAutofit/>
          </a:bodyPr>
          <a:lstStyle>
            <a:lvl1pPr marL="0" indent="0" algn="r">
              <a:spcAft>
                <a:spcPts val="1300"/>
              </a:spcAft>
              <a:buNone/>
              <a:defRPr sz="1100">
                <a:solidFill>
                  <a:schemeClr val="accent4"/>
                </a:solidFill>
              </a:defRPr>
            </a:lvl1pPr>
            <a:lvl2pPr marL="273050" indent="0" algn="r">
              <a:spcAft>
                <a:spcPts val="1300"/>
              </a:spcAft>
              <a:buNone/>
              <a:defRPr sz="1100">
                <a:solidFill>
                  <a:schemeClr val="accent4"/>
                </a:solidFill>
              </a:defRPr>
            </a:lvl2pPr>
            <a:lvl3pPr marL="539750" indent="0" algn="r">
              <a:spcAft>
                <a:spcPts val="1300"/>
              </a:spcAft>
              <a:buNone/>
              <a:defRPr sz="1100">
                <a:solidFill>
                  <a:schemeClr val="accent4"/>
                </a:solidFill>
              </a:defRPr>
            </a:lvl3pPr>
            <a:lvl4pPr marL="806450" indent="0" algn="r">
              <a:spcAft>
                <a:spcPts val="1300"/>
              </a:spcAft>
              <a:buNone/>
              <a:defRPr sz="1100">
                <a:solidFill>
                  <a:schemeClr val="accent4"/>
                </a:solidFill>
              </a:defRPr>
            </a:lvl4pPr>
            <a:lvl5pPr marL="1073150" indent="0" algn="r">
              <a:spcAft>
                <a:spcPts val="1300"/>
              </a:spcAft>
              <a:buNone/>
              <a:defRPr sz="1100">
                <a:solidFill>
                  <a:schemeClr val="accent4"/>
                </a:solidFill>
              </a:defRPr>
            </a:lvl5pPr>
          </a:lstStyle>
          <a:p>
            <a:pPr lvl="0"/>
            <a:r>
              <a:rPr lang="de-DE" noProof="0" dirty="0"/>
              <a:t>Click </a:t>
            </a:r>
            <a:r>
              <a:rPr lang="de-DE" noProof="0" dirty="0" err="1"/>
              <a:t>to</a:t>
            </a:r>
            <a:r>
              <a:rPr lang="de-DE" noProof="0" dirty="0"/>
              <a:t> </a:t>
            </a:r>
            <a:r>
              <a:rPr lang="de-DE" noProof="0" dirty="0" err="1"/>
              <a:t>edit</a:t>
            </a:r>
            <a:r>
              <a:rPr lang="de-DE" noProof="0" dirty="0"/>
              <a:t> Master </a:t>
            </a:r>
            <a:r>
              <a:rPr lang="de-DE" noProof="0" dirty="0" err="1"/>
              <a:t>text</a:t>
            </a:r>
            <a:r>
              <a:rPr lang="de-DE" noProof="0" dirty="0"/>
              <a:t> </a:t>
            </a:r>
            <a:r>
              <a:rPr lang="de-DE" noProof="0" dirty="0" err="1"/>
              <a:t>styles</a:t>
            </a:r>
            <a:endParaRPr lang="de-DE" noProof="0" dirty="0"/>
          </a:p>
          <a:p>
            <a:pPr lvl="1"/>
            <a:r>
              <a:rPr lang="de-DE" noProof="0" dirty="0"/>
              <a:t>Second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2"/>
            <a:r>
              <a:rPr lang="de-DE" noProof="0" dirty="0"/>
              <a:t>Third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3"/>
            <a:r>
              <a:rPr lang="de-DE" noProof="0" dirty="0" err="1"/>
              <a:t>Fourth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4"/>
            <a:r>
              <a:rPr lang="de-DE" noProof="0" dirty="0" err="1"/>
              <a:t>Fifth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373B86A-4946-6045-990E-21D200BAE24C}"/>
              </a:ext>
            </a:extLst>
          </p:cNvPr>
          <p:cNvCxnSpPr>
            <a:cxnSpLocks/>
          </p:cNvCxnSpPr>
          <p:nvPr userDrawn="1"/>
        </p:nvCxnSpPr>
        <p:spPr>
          <a:xfrm>
            <a:off x="3071466" y="1044575"/>
            <a:ext cx="0" cy="5813425"/>
          </a:xfrm>
          <a:prstGeom prst="line">
            <a:avLst/>
          </a:prstGeom>
          <a:ln w="127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8062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½ Bild+Inhalt, Wiesengrü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E0B293-8EC3-DB41-9A8D-6B60F940D3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56000" y="1051904"/>
            <a:ext cx="5803200" cy="1189407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de-DE" noProof="0" dirty="0"/>
              <a:t>Click </a:t>
            </a:r>
            <a:r>
              <a:rPr lang="de-DE" noProof="0" dirty="0" err="1"/>
              <a:t>to</a:t>
            </a:r>
            <a:r>
              <a:rPr lang="de-DE" noProof="0" dirty="0"/>
              <a:t> </a:t>
            </a:r>
            <a:r>
              <a:rPr lang="de-DE" noProof="0" dirty="0" err="1"/>
              <a:t>edit</a:t>
            </a:r>
            <a:r>
              <a:rPr lang="de-DE" noProof="0" dirty="0"/>
              <a:t>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958F04-9A41-7C4B-BAF0-990CA63785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56000" y="2550695"/>
            <a:ext cx="5803200" cy="3612517"/>
          </a:xfrm>
        </p:spPr>
        <p:txBody>
          <a:bodyPr/>
          <a:lstStyle>
            <a:lvl1pPr>
              <a:buClr>
                <a:schemeClr val="accent4"/>
              </a:buClr>
              <a:defRPr/>
            </a:lvl1pPr>
            <a:lvl2pPr>
              <a:buClr>
                <a:schemeClr val="accent4"/>
              </a:buClr>
              <a:defRPr/>
            </a:lvl2pPr>
            <a:lvl3pPr>
              <a:buClr>
                <a:schemeClr val="accent4"/>
              </a:buClr>
              <a:defRPr/>
            </a:lvl3pPr>
            <a:lvl4pPr>
              <a:buClr>
                <a:schemeClr val="accent4"/>
              </a:buClr>
              <a:defRPr/>
            </a:lvl4pPr>
            <a:lvl5pPr>
              <a:buClr>
                <a:schemeClr val="accent4"/>
              </a:buClr>
              <a:defRPr/>
            </a:lvl5pPr>
            <a:lvl6pPr>
              <a:buClr>
                <a:schemeClr val="accent4"/>
              </a:buClr>
              <a:defRPr/>
            </a:lvl6pPr>
            <a:lvl7pPr>
              <a:buClr>
                <a:schemeClr val="accent4"/>
              </a:buClr>
              <a:defRPr/>
            </a:lvl7pPr>
            <a:lvl8pPr>
              <a:buClr>
                <a:schemeClr val="accent4"/>
              </a:buClr>
              <a:defRPr/>
            </a:lvl8pPr>
          </a:lstStyle>
          <a:p>
            <a:pPr lvl="0"/>
            <a:r>
              <a:rPr lang="de-DE" noProof="0" dirty="0"/>
              <a:t>Click </a:t>
            </a:r>
            <a:r>
              <a:rPr lang="de-DE" noProof="0" dirty="0" err="1"/>
              <a:t>to</a:t>
            </a:r>
            <a:r>
              <a:rPr lang="de-DE" noProof="0" dirty="0"/>
              <a:t> </a:t>
            </a:r>
            <a:r>
              <a:rPr lang="de-DE" noProof="0" dirty="0" err="1"/>
              <a:t>edit</a:t>
            </a:r>
            <a:r>
              <a:rPr lang="de-DE" noProof="0" dirty="0"/>
              <a:t> Master </a:t>
            </a:r>
            <a:r>
              <a:rPr lang="de-DE" noProof="0" dirty="0" err="1"/>
              <a:t>text</a:t>
            </a:r>
            <a:r>
              <a:rPr lang="de-DE" noProof="0" dirty="0"/>
              <a:t> </a:t>
            </a:r>
            <a:r>
              <a:rPr lang="de-DE" noProof="0" dirty="0" err="1"/>
              <a:t>styles</a:t>
            </a:r>
            <a:endParaRPr lang="de-DE" noProof="0" dirty="0"/>
          </a:p>
          <a:p>
            <a:pPr lvl="1"/>
            <a:r>
              <a:rPr lang="de-DE" noProof="0" dirty="0"/>
              <a:t>Second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2"/>
            <a:r>
              <a:rPr lang="de-DE" noProof="0" dirty="0"/>
              <a:t>Third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3"/>
            <a:r>
              <a:rPr lang="de-DE" noProof="0" dirty="0" err="1"/>
              <a:t>Fourth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4"/>
            <a:r>
              <a:rPr lang="de-DE" noProof="0" dirty="0" err="1"/>
              <a:t>Fifth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5"/>
            <a:r>
              <a:rPr lang="de-DE" noProof="0" dirty="0" err="1"/>
              <a:t>Sixth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6"/>
            <a:r>
              <a:rPr lang="de-DE" noProof="0" dirty="0" err="1"/>
              <a:t>Seventh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7"/>
            <a:r>
              <a:rPr lang="de-DE" noProof="0" dirty="0"/>
              <a:t>Eight </a:t>
            </a:r>
            <a:r>
              <a:rPr lang="de-DE" noProof="0" dirty="0" err="1"/>
              <a:t>level</a:t>
            </a:r>
            <a:endParaRPr lang="de-DE" noProof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9235EA-3670-F742-AC5A-07B92A0CC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561F3-FADA-DF43-977E-A09A0FDE6BED}" type="slidenum">
              <a:rPr lang="de-DE" noProof="0" smtClean="0"/>
              <a:t>‹Nr.›</a:t>
            </a:fld>
            <a:endParaRPr lang="de-DE" noProof="0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D3969163-940A-1E45-B8DE-5A716F16EF5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1044574"/>
            <a:ext cx="5803201" cy="5813425"/>
          </a:xfrm>
        </p:spPr>
        <p:txBody>
          <a:bodyPr lIns="0" tIns="720000" anchor="ctr"/>
          <a:lstStyle>
            <a:lvl1pPr marL="0" indent="0" algn="ctr">
              <a:spcBef>
                <a:spcPts val="0"/>
              </a:spcBef>
              <a:buNone/>
              <a:defRPr/>
            </a:lvl1pPr>
          </a:lstStyle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200209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2-spaltiger Inhalt, Wiesengrü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1AF34A-5F84-B455-E2F7-0B0FC43796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7013" y="1044575"/>
            <a:ext cx="11731624" cy="1196975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de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5FA432-3E87-7C79-D582-024CA1F731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7013" y="2543175"/>
            <a:ext cx="5572125" cy="70944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0DF704-9819-4516-92C5-F1ADA6A5DA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27013" y="3433369"/>
            <a:ext cx="5572125" cy="2734068"/>
          </a:xfrm>
        </p:spPr>
        <p:txBody>
          <a:bodyPr/>
          <a:lstStyle>
            <a:lvl1pPr>
              <a:buClr>
                <a:schemeClr val="accent4"/>
              </a:buClr>
              <a:defRPr/>
            </a:lvl1pPr>
            <a:lvl2pPr>
              <a:buClr>
                <a:schemeClr val="accent4"/>
              </a:buClr>
              <a:defRPr/>
            </a:lvl2pPr>
            <a:lvl3pPr>
              <a:buClr>
                <a:schemeClr val="accent4"/>
              </a:buClr>
              <a:defRPr/>
            </a:lvl3pPr>
            <a:lvl4pPr>
              <a:buClr>
                <a:schemeClr val="accent4"/>
              </a:buClr>
              <a:defRPr/>
            </a:lvl4pPr>
            <a:lvl5pPr>
              <a:buClr>
                <a:schemeClr val="accent4"/>
              </a:buClr>
              <a:defRPr/>
            </a:lvl5pPr>
            <a:lvl6pPr>
              <a:buClr>
                <a:schemeClr val="accent4"/>
              </a:buClr>
              <a:defRPr/>
            </a:lvl6pPr>
            <a:lvl7pPr>
              <a:buClr>
                <a:schemeClr val="accent4"/>
              </a:buClr>
              <a:defRPr/>
            </a:lvl7pPr>
            <a:lvl8pPr>
              <a:buClr>
                <a:schemeClr val="accent4"/>
              </a:buClr>
              <a:defRPr/>
            </a:lvl8pPr>
          </a:lstStyle>
          <a:p>
            <a:pPr lvl="0"/>
            <a:r>
              <a:rPr lang="de-DE" noProof="0" dirty="0"/>
              <a:t>Click </a:t>
            </a:r>
            <a:r>
              <a:rPr lang="de-DE" noProof="0" dirty="0" err="1"/>
              <a:t>to</a:t>
            </a:r>
            <a:r>
              <a:rPr lang="de-DE" noProof="0" dirty="0"/>
              <a:t> </a:t>
            </a:r>
            <a:r>
              <a:rPr lang="de-DE" noProof="0" dirty="0" err="1"/>
              <a:t>edit</a:t>
            </a:r>
            <a:r>
              <a:rPr lang="de-DE" noProof="0" dirty="0"/>
              <a:t> Master </a:t>
            </a:r>
            <a:r>
              <a:rPr lang="de-DE" noProof="0" dirty="0" err="1"/>
              <a:t>text</a:t>
            </a:r>
            <a:r>
              <a:rPr lang="de-DE" noProof="0" dirty="0"/>
              <a:t> </a:t>
            </a:r>
            <a:r>
              <a:rPr lang="de-DE" noProof="0" dirty="0" err="1"/>
              <a:t>styles</a:t>
            </a:r>
            <a:endParaRPr lang="de-DE" noProof="0" dirty="0"/>
          </a:p>
          <a:p>
            <a:pPr lvl="1"/>
            <a:r>
              <a:rPr lang="de-DE" noProof="0" dirty="0"/>
              <a:t>Second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2"/>
            <a:r>
              <a:rPr lang="de-DE" noProof="0" dirty="0"/>
              <a:t>Third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3"/>
            <a:r>
              <a:rPr lang="de-DE" noProof="0" dirty="0" err="1"/>
              <a:t>Fourth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4"/>
            <a:r>
              <a:rPr lang="de-DE" noProof="0" dirty="0" err="1"/>
              <a:t>Fifth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5"/>
            <a:r>
              <a:rPr lang="de-DE" noProof="0" dirty="0" err="1"/>
              <a:t>Sixth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6"/>
            <a:r>
              <a:rPr lang="de-DE" noProof="0" dirty="0" err="1"/>
              <a:t>Seventh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7"/>
            <a:r>
              <a:rPr lang="de-DE" noProof="0" dirty="0"/>
              <a:t>Eight </a:t>
            </a:r>
            <a:r>
              <a:rPr lang="de-DE" noProof="0" dirty="0" err="1"/>
              <a:t>level</a:t>
            </a:r>
            <a:endParaRPr lang="de-DE" noProof="0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008E45A-B3EA-F79D-6B28-910BB85D36D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56325" y="2543174"/>
            <a:ext cx="5802312" cy="71481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4CE1D6C-CDC9-F53D-7EC1-45343DE6C8B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56324" y="3429000"/>
            <a:ext cx="5802313" cy="2734068"/>
          </a:xfrm>
        </p:spPr>
        <p:txBody>
          <a:bodyPr/>
          <a:lstStyle>
            <a:lvl1pPr>
              <a:buClr>
                <a:schemeClr val="accent4"/>
              </a:buClr>
              <a:defRPr/>
            </a:lvl1pPr>
            <a:lvl2pPr>
              <a:buClr>
                <a:schemeClr val="accent4"/>
              </a:buClr>
              <a:defRPr/>
            </a:lvl2pPr>
            <a:lvl3pPr>
              <a:buClr>
                <a:schemeClr val="accent4"/>
              </a:buClr>
              <a:defRPr/>
            </a:lvl3pPr>
            <a:lvl4pPr>
              <a:buClr>
                <a:schemeClr val="accent4"/>
              </a:buClr>
              <a:defRPr/>
            </a:lvl4pPr>
            <a:lvl5pPr>
              <a:buClr>
                <a:schemeClr val="accent4"/>
              </a:buClr>
              <a:defRPr/>
            </a:lvl5pPr>
            <a:lvl6pPr>
              <a:buClr>
                <a:schemeClr val="accent4"/>
              </a:buClr>
              <a:defRPr/>
            </a:lvl6pPr>
            <a:lvl7pPr>
              <a:buClr>
                <a:schemeClr val="accent4"/>
              </a:buClr>
              <a:defRPr/>
            </a:lvl7pPr>
            <a:lvl8pPr>
              <a:buClr>
                <a:schemeClr val="accent4"/>
              </a:buClr>
              <a:defRPr/>
            </a:lvl8pPr>
          </a:lstStyle>
          <a:p>
            <a:pPr lvl="0"/>
            <a:r>
              <a:rPr lang="de-DE" noProof="0" dirty="0"/>
              <a:t>Click </a:t>
            </a:r>
            <a:r>
              <a:rPr lang="de-DE" noProof="0" dirty="0" err="1"/>
              <a:t>to</a:t>
            </a:r>
            <a:r>
              <a:rPr lang="de-DE" noProof="0" dirty="0"/>
              <a:t> </a:t>
            </a:r>
            <a:r>
              <a:rPr lang="de-DE" noProof="0" dirty="0" err="1"/>
              <a:t>edit</a:t>
            </a:r>
            <a:r>
              <a:rPr lang="de-DE" noProof="0" dirty="0"/>
              <a:t> Master </a:t>
            </a:r>
            <a:r>
              <a:rPr lang="de-DE" noProof="0" dirty="0" err="1"/>
              <a:t>text</a:t>
            </a:r>
            <a:r>
              <a:rPr lang="de-DE" noProof="0" dirty="0"/>
              <a:t> </a:t>
            </a:r>
            <a:r>
              <a:rPr lang="de-DE" noProof="0" dirty="0" err="1"/>
              <a:t>styles</a:t>
            </a:r>
            <a:endParaRPr lang="de-DE" noProof="0" dirty="0"/>
          </a:p>
          <a:p>
            <a:pPr lvl="1"/>
            <a:r>
              <a:rPr lang="de-DE" noProof="0" dirty="0"/>
              <a:t>Second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2"/>
            <a:r>
              <a:rPr lang="de-DE" noProof="0" dirty="0"/>
              <a:t>Third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3"/>
            <a:r>
              <a:rPr lang="de-DE" noProof="0" dirty="0" err="1"/>
              <a:t>Fourth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4"/>
            <a:r>
              <a:rPr lang="de-DE" noProof="0" dirty="0" err="1"/>
              <a:t>Fifth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5"/>
            <a:r>
              <a:rPr lang="de-DE" noProof="0" dirty="0" err="1"/>
              <a:t>Sixth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6"/>
            <a:r>
              <a:rPr lang="de-DE" noProof="0" dirty="0" err="1"/>
              <a:t>Seventh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7"/>
            <a:r>
              <a:rPr lang="de-DE" noProof="0" dirty="0"/>
              <a:t>Eight </a:t>
            </a:r>
            <a:r>
              <a:rPr lang="de-DE" noProof="0" dirty="0" err="1"/>
              <a:t>level</a:t>
            </a:r>
            <a:endParaRPr lang="de-DE" noProof="0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6B08B18-BC0C-9634-ACFA-F5E82849B73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190875" y="6395389"/>
            <a:ext cx="2840036" cy="230490"/>
          </a:xfrm>
          <a:prstGeom prst="rect">
            <a:avLst/>
          </a:prstGeom>
        </p:spPr>
        <p:txBody>
          <a:bodyPr/>
          <a:lstStyle/>
          <a:p>
            <a:fld id="{277F7668-1E5D-314B-9594-2B27D4179D90}" type="datetimeFigureOut">
              <a:rPr lang="de-DE" smtClean="0"/>
              <a:t>08.04.2024</a:t>
            </a:fld>
            <a:endParaRPr lang="de-D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69C3B74-63CC-51E2-D84D-0A0032EE63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9ADDE-9752-DF4E-B187-C92CBD3CA48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1659207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¾ Bild+Inhalt, Wiesengrü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E0B293-8EC3-DB41-9A8D-6B60F940D3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20185" y="1051904"/>
            <a:ext cx="2838451" cy="1189407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de-DE" noProof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958F04-9A41-7C4B-BAF0-990CA63785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20185" y="2550695"/>
            <a:ext cx="2838451" cy="3612517"/>
          </a:xfrm>
        </p:spPr>
        <p:txBody>
          <a:bodyPr/>
          <a:lstStyle>
            <a:lvl1pPr>
              <a:buClr>
                <a:schemeClr val="accent4"/>
              </a:buClr>
              <a:defRPr/>
            </a:lvl1pPr>
            <a:lvl2pPr>
              <a:buClr>
                <a:schemeClr val="accent4"/>
              </a:buClr>
              <a:defRPr/>
            </a:lvl2pPr>
            <a:lvl3pPr>
              <a:buClr>
                <a:schemeClr val="accent4"/>
              </a:buClr>
              <a:defRPr/>
            </a:lvl3pPr>
            <a:lvl4pPr>
              <a:buClr>
                <a:schemeClr val="accent4"/>
              </a:buClr>
              <a:defRPr/>
            </a:lvl4pPr>
            <a:lvl5pPr>
              <a:buClr>
                <a:schemeClr val="accent4"/>
              </a:buClr>
              <a:defRPr/>
            </a:lvl5pPr>
            <a:lvl6pPr>
              <a:buClr>
                <a:schemeClr val="accent4"/>
              </a:buClr>
              <a:defRPr/>
            </a:lvl6pPr>
            <a:lvl7pPr>
              <a:buClr>
                <a:schemeClr val="accent4"/>
              </a:buClr>
              <a:defRPr/>
            </a:lvl7pPr>
            <a:lvl8pPr>
              <a:buClr>
                <a:schemeClr val="accent4"/>
              </a:buClr>
              <a:defRPr/>
            </a:lvl8pPr>
          </a:lstStyle>
          <a:p>
            <a:pPr lvl="0"/>
            <a:r>
              <a:rPr lang="de-DE" noProof="0" dirty="0"/>
              <a:t>Click </a:t>
            </a:r>
            <a:r>
              <a:rPr lang="de-DE" noProof="0" dirty="0" err="1"/>
              <a:t>to</a:t>
            </a:r>
            <a:r>
              <a:rPr lang="de-DE" noProof="0" dirty="0"/>
              <a:t> </a:t>
            </a:r>
            <a:r>
              <a:rPr lang="de-DE" noProof="0" dirty="0" err="1"/>
              <a:t>edit</a:t>
            </a:r>
            <a:r>
              <a:rPr lang="de-DE" noProof="0" dirty="0"/>
              <a:t> Master </a:t>
            </a:r>
            <a:r>
              <a:rPr lang="de-DE" noProof="0" dirty="0" err="1"/>
              <a:t>text</a:t>
            </a:r>
            <a:r>
              <a:rPr lang="de-DE" noProof="0" dirty="0"/>
              <a:t> </a:t>
            </a:r>
            <a:r>
              <a:rPr lang="de-DE" noProof="0" dirty="0" err="1"/>
              <a:t>styles</a:t>
            </a:r>
            <a:endParaRPr lang="de-DE" noProof="0" dirty="0"/>
          </a:p>
          <a:p>
            <a:pPr lvl="1"/>
            <a:r>
              <a:rPr lang="de-DE" noProof="0" dirty="0"/>
              <a:t>Second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2"/>
            <a:r>
              <a:rPr lang="de-DE" noProof="0" dirty="0"/>
              <a:t>Third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3"/>
            <a:r>
              <a:rPr lang="de-DE" noProof="0" dirty="0" err="1"/>
              <a:t>Fourth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4"/>
            <a:r>
              <a:rPr lang="de-DE" noProof="0" dirty="0" err="1"/>
              <a:t>Fifth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5"/>
            <a:r>
              <a:rPr lang="de-DE" noProof="0" dirty="0" err="1"/>
              <a:t>Sixth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6"/>
            <a:r>
              <a:rPr lang="de-DE" noProof="0" dirty="0" err="1"/>
              <a:t>Seventh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7"/>
            <a:r>
              <a:rPr lang="de-DE" noProof="0" dirty="0"/>
              <a:t>Eight </a:t>
            </a:r>
            <a:r>
              <a:rPr lang="de-DE" noProof="0" dirty="0" err="1"/>
              <a:t>level</a:t>
            </a:r>
            <a:endParaRPr lang="de-DE" noProof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9235EA-3670-F742-AC5A-07B92A0CC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561F3-FADA-DF43-977E-A09A0FDE6BED}" type="slidenum">
              <a:rPr lang="de-DE" noProof="0" smtClean="0"/>
              <a:t>‹Nr.›</a:t>
            </a:fld>
            <a:endParaRPr lang="de-DE" noProof="0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D3969163-940A-1E45-B8DE-5A716F16EF5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44574"/>
            <a:ext cx="8763001" cy="5813425"/>
          </a:xfrm>
        </p:spPr>
        <p:txBody>
          <a:bodyPr lIns="0" tIns="720000" anchor="ctr"/>
          <a:lstStyle>
            <a:lvl1pPr marL="0" indent="0" algn="ctr">
              <a:spcBef>
                <a:spcPts val="0"/>
              </a:spcBef>
              <a:buNone/>
              <a:defRPr/>
            </a:lvl1pPr>
          </a:lstStyle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24391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, Himmel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E0B293-8EC3-DB41-9A8D-6B60F940D3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7013" y="1051904"/>
            <a:ext cx="11731624" cy="1189407"/>
          </a:xfrm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r>
              <a:rPr lang="de-DE" noProof="0" dirty="0"/>
              <a:t>Click </a:t>
            </a:r>
            <a:r>
              <a:rPr lang="de-DE" noProof="0" dirty="0" err="1"/>
              <a:t>to</a:t>
            </a:r>
            <a:r>
              <a:rPr lang="de-DE" noProof="0" dirty="0"/>
              <a:t> </a:t>
            </a:r>
            <a:r>
              <a:rPr lang="de-DE" noProof="0" dirty="0" err="1"/>
              <a:t>edit</a:t>
            </a:r>
            <a:r>
              <a:rPr lang="de-DE" noProof="0" dirty="0"/>
              <a:t>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958F04-9A41-7C4B-BAF0-990CA63785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7013" y="2550695"/>
            <a:ext cx="11731624" cy="3612517"/>
          </a:xfrm>
        </p:spPr>
        <p:txBody>
          <a:bodyPr/>
          <a:lstStyle>
            <a:lvl1pPr marL="270000" indent="-270000">
              <a:buFont typeface="Wingdings" pitchFamily="2" charset="2"/>
              <a:buChar char="§"/>
              <a:defRPr lang="de-DE" sz="1700" noProof="0" dirty="0">
                <a:solidFill>
                  <a:schemeClr val="bg1"/>
                </a:solidFill>
              </a:defRPr>
            </a:lvl1pPr>
            <a:lvl2pPr marL="540000" indent="-270000">
              <a:buFont typeface="Wingdings" pitchFamily="2" charset="2"/>
              <a:buChar char="§"/>
              <a:defRPr lang="de-DE" sz="1700" noProof="0" dirty="0">
                <a:solidFill>
                  <a:schemeClr val="bg1"/>
                </a:solidFill>
              </a:defRPr>
            </a:lvl2pPr>
            <a:lvl3pPr marL="810000" indent="-270000">
              <a:buFont typeface="Wingdings" pitchFamily="2" charset="2"/>
              <a:buChar char="§"/>
              <a:defRPr lang="de-DE" sz="1700" noProof="0" dirty="0">
                <a:solidFill>
                  <a:schemeClr val="bg1"/>
                </a:solidFill>
              </a:defRPr>
            </a:lvl3pPr>
            <a:lvl4pPr marL="1080000" indent="-270000">
              <a:buFont typeface="Wingdings" pitchFamily="2" charset="2"/>
              <a:buChar char="§"/>
              <a:defRPr lang="de-DE" sz="1700" noProof="0" dirty="0">
                <a:solidFill>
                  <a:schemeClr val="bg1"/>
                </a:solidFill>
              </a:defRPr>
            </a:lvl4pPr>
            <a:lvl5pPr marL="1350000" indent="-270000">
              <a:buFont typeface="Wingdings" pitchFamily="2" charset="2"/>
              <a:buChar char="§"/>
              <a:defRPr lang="de-DE" sz="1700" noProof="0" dirty="0">
                <a:solidFill>
                  <a:schemeClr val="bg1"/>
                </a:solidFill>
              </a:defRPr>
            </a:lvl5pPr>
            <a:lvl6pPr marL="1620000" indent="-270000">
              <a:lnSpc>
                <a:spcPct val="100000"/>
              </a:lnSpc>
              <a:spcBef>
                <a:spcPts val="0"/>
              </a:spcBef>
              <a:spcAft>
                <a:spcPts val="1700"/>
              </a:spcAft>
              <a:buClr>
                <a:schemeClr val="accent3"/>
              </a:buClr>
              <a:buFont typeface="Wingdings" pitchFamily="2" charset="2"/>
              <a:buChar char="§"/>
              <a:defRPr sz="1700">
                <a:solidFill>
                  <a:schemeClr val="bg1"/>
                </a:solidFill>
              </a:defRPr>
            </a:lvl6pPr>
            <a:lvl7pPr marL="1890000" indent="-270000">
              <a:lnSpc>
                <a:spcPct val="100000"/>
              </a:lnSpc>
              <a:spcBef>
                <a:spcPts val="0"/>
              </a:spcBef>
              <a:spcAft>
                <a:spcPts val="1700"/>
              </a:spcAft>
              <a:buClr>
                <a:schemeClr val="accent3"/>
              </a:buClr>
              <a:buFont typeface="Wingdings" pitchFamily="2" charset="2"/>
              <a:buChar char="§"/>
              <a:defRPr sz="1700">
                <a:solidFill>
                  <a:schemeClr val="bg1"/>
                </a:solidFill>
              </a:defRPr>
            </a:lvl7pPr>
            <a:lvl8pPr marL="2160000" indent="-270000">
              <a:lnSpc>
                <a:spcPct val="100000"/>
              </a:lnSpc>
              <a:spcBef>
                <a:spcPts val="0"/>
              </a:spcBef>
              <a:spcAft>
                <a:spcPts val="1700"/>
              </a:spcAft>
              <a:buClr>
                <a:schemeClr val="accent3"/>
              </a:buClr>
              <a:buFont typeface="Wingdings" pitchFamily="2" charset="2"/>
              <a:buChar char="§"/>
              <a:defRPr sz="1700">
                <a:solidFill>
                  <a:schemeClr val="bg1"/>
                </a:solidFill>
              </a:defRPr>
            </a:lvl8pPr>
            <a:lvl9pPr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de-DE" noProof="0" dirty="0"/>
              <a:t>Click </a:t>
            </a:r>
            <a:r>
              <a:rPr lang="de-DE" noProof="0" dirty="0" err="1"/>
              <a:t>to</a:t>
            </a:r>
            <a:r>
              <a:rPr lang="de-DE" noProof="0" dirty="0"/>
              <a:t> </a:t>
            </a:r>
            <a:r>
              <a:rPr lang="de-DE" noProof="0" dirty="0" err="1"/>
              <a:t>edit</a:t>
            </a:r>
            <a:r>
              <a:rPr lang="de-DE" noProof="0" dirty="0"/>
              <a:t> Master </a:t>
            </a:r>
            <a:r>
              <a:rPr lang="de-DE" noProof="0" dirty="0" err="1"/>
              <a:t>text</a:t>
            </a:r>
            <a:r>
              <a:rPr lang="de-DE" noProof="0" dirty="0"/>
              <a:t> </a:t>
            </a:r>
            <a:r>
              <a:rPr lang="de-DE" noProof="0" dirty="0" err="1"/>
              <a:t>styles</a:t>
            </a:r>
            <a:endParaRPr lang="de-DE" noProof="0" dirty="0"/>
          </a:p>
          <a:p>
            <a:pPr lvl="1"/>
            <a:r>
              <a:rPr lang="de-DE" noProof="0" dirty="0"/>
              <a:t>Second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2"/>
            <a:r>
              <a:rPr lang="de-DE" noProof="0" dirty="0"/>
              <a:t>Third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3"/>
            <a:r>
              <a:rPr lang="de-DE" noProof="0" dirty="0" err="1"/>
              <a:t>Fourth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4"/>
            <a:r>
              <a:rPr lang="de-DE" noProof="0" dirty="0" err="1"/>
              <a:t>Fifth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5"/>
            <a:r>
              <a:rPr lang="de-DE" noProof="0" dirty="0" err="1"/>
              <a:t>Sixth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6"/>
            <a:r>
              <a:rPr lang="de-DE" noProof="0" dirty="0" err="1"/>
              <a:t>Seventh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7"/>
            <a:r>
              <a:rPr lang="de-DE" noProof="0" dirty="0"/>
              <a:t>Eight </a:t>
            </a:r>
            <a:r>
              <a:rPr lang="de-DE" noProof="0" dirty="0" err="1"/>
              <a:t>level</a:t>
            </a:r>
            <a:endParaRPr lang="de-DE" noProof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BA98DC-EC42-D04E-9F4E-8A5AB8299B5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190875" y="6395389"/>
            <a:ext cx="2840036" cy="230490"/>
          </a:xfrm>
          <a:prstGeom prst="rect">
            <a:avLst/>
          </a:prstGeom>
        </p:spPr>
        <p:txBody>
          <a:bodyPr/>
          <a:lstStyle/>
          <a:p>
            <a:r>
              <a:rPr lang="de-DE" noProof="0" dirty="0"/>
              <a:t>Düsseldorf, </a:t>
            </a:r>
            <a:fld id="{1D1C49CD-1AE9-2A47-A3B8-421F7E22E70A}" type="datetime4">
              <a:rPr lang="de-DE" noProof="0" smtClean="0"/>
              <a:t>8. April 2024</a:t>
            </a:fld>
            <a:endParaRPr lang="de-DE" noProof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9235EA-3670-F742-AC5A-07B92A0CC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561F3-FADA-DF43-977E-A09A0FDE6BED}" type="slidenum">
              <a:rPr lang="de-DE" noProof="0" smtClean="0"/>
              <a:t>‹Nr.›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31715039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, Wiesengrü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72CCFE09-8D73-5B4E-9F13-314E49CA31E1}"/>
              </a:ext>
            </a:extLst>
          </p:cNvPr>
          <p:cNvSpPr/>
          <p:nvPr userDrawn="1"/>
        </p:nvSpPr>
        <p:spPr>
          <a:xfrm>
            <a:off x="0" y="1044574"/>
            <a:ext cx="12192000" cy="58134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FD429A8-8EE8-5A48-8FDE-18228EC378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90875" y="1883801"/>
            <a:ext cx="8767763" cy="1629419"/>
          </a:xfrm>
        </p:spPr>
        <p:txBody>
          <a:bodyPr lIns="0" anchor="b">
            <a:normAutofit/>
          </a:bodyPr>
          <a:lstStyle>
            <a:lvl1pPr algn="l">
              <a:defRPr sz="2800" b="1">
                <a:solidFill>
                  <a:schemeClr val="tx1"/>
                </a:solidFill>
              </a:defRPr>
            </a:lvl1pPr>
          </a:lstStyle>
          <a:p>
            <a:r>
              <a:rPr lang="de-DE" noProof="0" dirty="0"/>
              <a:t>Click </a:t>
            </a:r>
            <a:r>
              <a:rPr lang="de-DE" noProof="0" dirty="0" err="1"/>
              <a:t>to</a:t>
            </a:r>
            <a:r>
              <a:rPr lang="de-DE" noProof="0" dirty="0"/>
              <a:t> </a:t>
            </a:r>
            <a:r>
              <a:rPr lang="de-DE" noProof="0" dirty="0" err="1"/>
              <a:t>edit</a:t>
            </a:r>
            <a:r>
              <a:rPr lang="de-DE" noProof="0" dirty="0"/>
              <a:t>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09F37D-522B-1046-BBAF-5ADDA1B999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90875" y="3685101"/>
            <a:ext cx="8767762" cy="1292534"/>
          </a:xfrm>
        </p:spPr>
        <p:txBody>
          <a:bodyPr lIns="0">
            <a:normAutofit/>
          </a:bodyPr>
          <a:lstStyle>
            <a:lvl1pPr marL="0" indent="0" algn="l">
              <a:lnSpc>
                <a:spcPct val="100000"/>
              </a:lnSpc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noProof="0" dirty="0"/>
              <a:t>Click </a:t>
            </a:r>
            <a:r>
              <a:rPr lang="de-DE" noProof="0" dirty="0" err="1"/>
              <a:t>to</a:t>
            </a:r>
            <a:r>
              <a:rPr lang="de-DE" noProof="0" dirty="0"/>
              <a:t> </a:t>
            </a:r>
            <a:r>
              <a:rPr lang="de-DE" noProof="0" dirty="0" err="1"/>
              <a:t>edit</a:t>
            </a:r>
            <a:r>
              <a:rPr lang="de-DE" noProof="0" dirty="0"/>
              <a:t> Master </a:t>
            </a:r>
            <a:r>
              <a:rPr lang="de-DE" noProof="0" dirty="0" err="1"/>
              <a:t>subtitle</a:t>
            </a:r>
            <a:r>
              <a:rPr lang="de-DE" noProof="0" dirty="0"/>
              <a:t> style</a:t>
            </a:r>
          </a:p>
        </p:txBody>
      </p:sp>
    </p:spTree>
    <p:extLst>
      <p:ext uri="{BB962C8B-B14F-4D97-AF65-F5344CB8AC3E}">
        <p14:creationId xmlns:p14="http://schemas.microsoft.com/office/powerpoint/2010/main" val="390617869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ol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D3969163-940A-1E45-B8DE-5A716F16EF5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1044574"/>
            <a:ext cx="12192000" cy="5813425"/>
          </a:xfrm>
        </p:spPr>
        <p:txBody>
          <a:bodyPr lIns="0" tIns="720000" anchor="ctr"/>
          <a:lstStyle>
            <a:lvl1pPr marL="0" indent="0" algn="ctr">
              <a:spcBef>
                <a:spcPts val="0"/>
              </a:spcBef>
              <a:buNone/>
              <a:defRPr/>
            </a:lvl1pPr>
          </a:lstStyle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80433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merierte Liste, Himmel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E0B293-8EC3-DB41-9A8D-6B60F940D3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7013" y="1051904"/>
            <a:ext cx="11731624" cy="1189407"/>
          </a:xfrm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r>
              <a:rPr lang="de-DE" noProof="0" dirty="0"/>
              <a:t>Click </a:t>
            </a:r>
            <a:r>
              <a:rPr lang="de-DE" noProof="0" dirty="0" err="1"/>
              <a:t>to</a:t>
            </a:r>
            <a:r>
              <a:rPr lang="de-DE" noProof="0" dirty="0"/>
              <a:t> </a:t>
            </a:r>
            <a:r>
              <a:rPr lang="de-DE" noProof="0" dirty="0" err="1"/>
              <a:t>edit</a:t>
            </a:r>
            <a:r>
              <a:rPr lang="de-DE" noProof="0" dirty="0"/>
              <a:t>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958F04-9A41-7C4B-BAF0-990CA63785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7013" y="2550695"/>
            <a:ext cx="11731624" cy="3612517"/>
          </a:xfrm>
        </p:spPr>
        <p:txBody>
          <a:bodyPr/>
          <a:lstStyle>
            <a:lvl1pPr marL="342000" indent="-342000">
              <a:buSzPct val="100000"/>
              <a:buFont typeface="+mj-lt"/>
              <a:buAutoNum type="arabicPeriod"/>
              <a:defRPr lang="de-DE" sz="1700" noProof="0" dirty="0">
                <a:solidFill>
                  <a:schemeClr val="bg1"/>
                </a:solidFill>
              </a:defRPr>
            </a:lvl1pPr>
            <a:lvl2pPr marL="684000" indent="-342000">
              <a:buSzPct val="100000"/>
              <a:buFont typeface="+mj-lt"/>
              <a:buAutoNum type="alphaUcPeriod"/>
              <a:defRPr lang="de-DE" sz="1700" noProof="0" dirty="0">
                <a:solidFill>
                  <a:schemeClr val="bg1"/>
                </a:solidFill>
              </a:defRPr>
            </a:lvl2pPr>
            <a:lvl3pPr marL="1026000" indent="-342000">
              <a:buSzPct val="100000"/>
              <a:buFont typeface="+mj-lt"/>
              <a:buAutoNum type="romanUcPeriod"/>
              <a:defRPr lang="de-DE" sz="1700" noProof="0" dirty="0">
                <a:solidFill>
                  <a:schemeClr val="bg1"/>
                </a:solidFill>
              </a:defRPr>
            </a:lvl3pPr>
            <a:lvl4pPr marL="1368000" indent="-342000">
              <a:buSzPct val="100000"/>
              <a:buFont typeface="+mj-lt"/>
              <a:buAutoNum type="arabicParenR"/>
              <a:defRPr lang="de-DE" sz="1700" noProof="0" dirty="0">
                <a:solidFill>
                  <a:schemeClr val="bg1"/>
                </a:solidFill>
              </a:defRPr>
            </a:lvl4pPr>
            <a:lvl5pPr marL="1710000" indent="-342000">
              <a:buSzPct val="100000"/>
              <a:buFont typeface="+mj-lt"/>
              <a:buAutoNum type="alphaLcParenR"/>
              <a:defRPr lang="de-DE" sz="1700" noProof="0" dirty="0">
                <a:solidFill>
                  <a:schemeClr val="bg1"/>
                </a:solidFill>
              </a:defRPr>
            </a:lvl5pPr>
            <a:lvl6pPr marL="2052000" indent="-342900">
              <a:lnSpc>
                <a:spcPct val="100000"/>
              </a:lnSpc>
              <a:spcBef>
                <a:spcPts val="0"/>
              </a:spcBef>
              <a:spcAft>
                <a:spcPts val="1700"/>
              </a:spcAft>
              <a:buClr>
                <a:schemeClr val="accent3"/>
              </a:buClr>
              <a:buSzPct val="100000"/>
              <a:buFont typeface="+mj-lt"/>
              <a:buAutoNum type="romanLcPeriod"/>
              <a:defRPr sz="1700">
                <a:solidFill>
                  <a:schemeClr val="bg1"/>
                </a:solidFill>
              </a:defRPr>
            </a:lvl6pPr>
            <a:lvl7pPr marL="2394000" indent="-342900">
              <a:lnSpc>
                <a:spcPct val="100000"/>
              </a:lnSpc>
              <a:spcBef>
                <a:spcPts val="0"/>
              </a:spcBef>
              <a:spcAft>
                <a:spcPts val="1700"/>
              </a:spcAft>
              <a:buClr>
                <a:schemeClr val="accent3"/>
              </a:buClr>
              <a:buSzPct val="100000"/>
              <a:buFont typeface="+mj-lt"/>
              <a:buAutoNum type="alphaLcPeriod"/>
              <a:defRPr sz="1700">
                <a:solidFill>
                  <a:schemeClr val="bg1"/>
                </a:solidFill>
              </a:defRPr>
            </a:lvl7pPr>
            <a:lvl8pPr marL="2232900" indent="-342900">
              <a:lnSpc>
                <a:spcPct val="100000"/>
              </a:lnSpc>
              <a:spcBef>
                <a:spcPts val="0"/>
              </a:spcBef>
              <a:spcAft>
                <a:spcPts val="1700"/>
              </a:spcAft>
              <a:buClr>
                <a:schemeClr val="accent3"/>
              </a:buClr>
              <a:buFont typeface="+mj-lt"/>
              <a:buAutoNum type="arabicPeriod"/>
              <a:defRPr sz="1700">
                <a:solidFill>
                  <a:schemeClr val="bg1"/>
                </a:solidFill>
              </a:defRPr>
            </a:lvl8pPr>
            <a:lvl9pPr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de-DE" noProof="0" dirty="0"/>
              <a:t>Click </a:t>
            </a:r>
            <a:r>
              <a:rPr lang="de-DE" noProof="0" dirty="0" err="1"/>
              <a:t>to</a:t>
            </a:r>
            <a:r>
              <a:rPr lang="de-DE" noProof="0" dirty="0"/>
              <a:t> </a:t>
            </a:r>
            <a:r>
              <a:rPr lang="de-DE" noProof="0" dirty="0" err="1"/>
              <a:t>edit</a:t>
            </a:r>
            <a:r>
              <a:rPr lang="de-DE" noProof="0" dirty="0"/>
              <a:t> Master </a:t>
            </a:r>
            <a:r>
              <a:rPr lang="de-DE" noProof="0" dirty="0" err="1"/>
              <a:t>text</a:t>
            </a:r>
            <a:r>
              <a:rPr lang="de-DE" noProof="0" dirty="0"/>
              <a:t> </a:t>
            </a:r>
            <a:r>
              <a:rPr lang="de-DE" noProof="0" dirty="0" err="1"/>
              <a:t>styles</a:t>
            </a:r>
            <a:endParaRPr lang="de-DE" noProof="0" dirty="0"/>
          </a:p>
          <a:p>
            <a:pPr lvl="1"/>
            <a:r>
              <a:rPr lang="de-DE" noProof="0" dirty="0"/>
              <a:t>Second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2"/>
            <a:r>
              <a:rPr lang="de-DE" noProof="0" dirty="0"/>
              <a:t>Third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3"/>
            <a:r>
              <a:rPr lang="de-DE" noProof="0" dirty="0" err="1"/>
              <a:t>Fourth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4"/>
            <a:r>
              <a:rPr lang="de-DE" noProof="0" dirty="0" err="1"/>
              <a:t>Fifth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5"/>
            <a:r>
              <a:rPr lang="de-DE" noProof="0" dirty="0" err="1"/>
              <a:t>Sixth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6"/>
            <a:r>
              <a:rPr lang="de-DE" noProof="0" dirty="0" err="1"/>
              <a:t>Seventh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BA98DC-EC42-D04E-9F4E-8A5AB8299B5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190875" y="6395389"/>
            <a:ext cx="2840036" cy="230490"/>
          </a:xfrm>
          <a:prstGeom prst="rect">
            <a:avLst/>
          </a:prstGeom>
        </p:spPr>
        <p:txBody>
          <a:bodyPr/>
          <a:lstStyle/>
          <a:p>
            <a:r>
              <a:rPr lang="de-DE" noProof="0" dirty="0"/>
              <a:t>Düsseldorf, </a:t>
            </a:r>
            <a:fld id="{1D1C49CD-1AE9-2A47-A3B8-421F7E22E70A}" type="datetime4">
              <a:rPr lang="de-DE" noProof="0" smtClean="0"/>
              <a:t>8. April 2024</a:t>
            </a:fld>
            <a:endParaRPr lang="de-DE" noProof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9235EA-3670-F742-AC5A-07B92A0CC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561F3-FADA-DF43-977E-A09A0FDE6BED}" type="slidenum">
              <a:rPr lang="de-DE" noProof="0" smtClean="0"/>
              <a:t>‹Nr.›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963703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Überschrift, Himmel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E0B293-8EC3-DB41-9A8D-6B60F940D3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7013" y="1051904"/>
            <a:ext cx="11731624" cy="1189407"/>
          </a:xfrm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r>
              <a:rPr lang="de-DE" noProof="0" dirty="0"/>
              <a:t>Click </a:t>
            </a:r>
            <a:r>
              <a:rPr lang="de-DE" noProof="0" dirty="0" err="1"/>
              <a:t>to</a:t>
            </a:r>
            <a:r>
              <a:rPr lang="de-DE" noProof="0" dirty="0"/>
              <a:t> </a:t>
            </a:r>
            <a:r>
              <a:rPr lang="de-DE" noProof="0" dirty="0" err="1"/>
              <a:t>edit</a:t>
            </a:r>
            <a:r>
              <a:rPr lang="de-DE" noProof="0" dirty="0"/>
              <a:t>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BA98DC-EC42-D04E-9F4E-8A5AB8299B5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190875" y="6395389"/>
            <a:ext cx="2840036" cy="230490"/>
          </a:xfrm>
          <a:prstGeom prst="rect">
            <a:avLst/>
          </a:prstGeom>
        </p:spPr>
        <p:txBody>
          <a:bodyPr/>
          <a:lstStyle/>
          <a:p>
            <a:r>
              <a:rPr lang="de-DE" noProof="0" dirty="0"/>
              <a:t>Düsseldorf, </a:t>
            </a:r>
            <a:fld id="{1D1C49CD-1AE9-2A47-A3B8-421F7E22E70A}" type="datetime4">
              <a:rPr lang="de-DE" noProof="0" smtClean="0"/>
              <a:t>8. April 2024</a:t>
            </a:fld>
            <a:endParaRPr lang="de-DE" noProof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9235EA-3670-F742-AC5A-07B92A0CC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561F3-FADA-DF43-977E-A09A0FDE6BED}" type="slidenum">
              <a:rPr lang="de-DE" noProof="0" smtClean="0"/>
              <a:t>‹Nr.›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2867713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¼ Bild+Inhalt, Himmel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E0B293-8EC3-DB41-9A8D-6B60F940D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r>
              <a:rPr lang="de-DE" noProof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958F04-9A41-7C4B-BAF0-990CA63785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noProof="0" dirty="0"/>
              <a:t>Click </a:t>
            </a:r>
            <a:r>
              <a:rPr lang="de-DE" noProof="0" dirty="0" err="1"/>
              <a:t>to</a:t>
            </a:r>
            <a:r>
              <a:rPr lang="de-DE" noProof="0" dirty="0"/>
              <a:t> </a:t>
            </a:r>
            <a:r>
              <a:rPr lang="de-DE" noProof="0" dirty="0" err="1"/>
              <a:t>edit</a:t>
            </a:r>
            <a:r>
              <a:rPr lang="de-DE" noProof="0" dirty="0"/>
              <a:t> Master </a:t>
            </a:r>
            <a:r>
              <a:rPr lang="de-DE" noProof="0" dirty="0" err="1"/>
              <a:t>text</a:t>
            </a:r>
            <a:r>
              <a:rPr lang="de-DE" noProof="0" dirty="0"/>
              <a:t> </a:t>
            </a:r>
            <a:r>
              <a:rPr lang="de-DE" noProof="0" dirty="0" err="1"/>
              <a:t>styles</a:t>
            </a:r>
            <a:endParaRPr lang="de-DE" noProof="0" dirty="0"/>
          </a:p>
          <a:p>
            <a:pPr lvl="1"/>
            <a:r>
              <a:rPr lang="de-DE" noProof="0" dirty="0"/>
              <a:t>Second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2"/>
            <a:r>
              <a:rPr lang="de-DE" noProof="0" dirty="0"/>
              <a:t>Third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3"/>
            <a:r>
              <a:rPr lang="de-DE" noProof="0" dirty="0" err="1"/>
              <a:t>Fourth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4"/>
            <a:r>
              <a:rPr lang="de-DE" noProof="0" dirty="0" err="1"/>
              <a:t>Fifth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5"/>
            <a:r>
              <a:rPr lang="de-DE" noProof="0" dirty="0" err="1"/>
              <a:t>Sixth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6"/>
            <a:r>
              <a:rPr lang="de-DE" noProof="0" dirty="0" err="1"/>
              <a:t>Seventh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7"/>
            <a:r>
              <a:rPr lang="de-DE" noProof="0" dirty="0"/>
              <a:t>Eight </a:t>
            </a:r>
            <a:r>
              <a:rPr lang="de-DE" noProof="0" dirty="0" err="1"/>
              <a:t>level</a:t>
            </a:r>
            <a:endParaRPr lang="de-DE" noProof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BA98DC-EC42-D04E-9F4E-8A5AB8299B5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190875" y="6395389"/>
            <a:ext cx="2840036" cy="230490"/>
          </a:xfrm>
          <a:prstGeom prst="rect">
            <a:avLst/>
          </a:prstGeom>
        </p:spPr>
        <p:txBody>
          <a:bodyPr/>
          <a:lstStyle/>
          <a:p>
            <a:r>
              <a:rPr lang="de-DE" noProof="0" dirty="0"/>
              <a:t>Düsseldorf, </a:t>
            </a:r>
            <a:fld id="{1D1C49CD-1AE9-2A47-A3B8-421F7E22E70A}" type="datetime4">
              <a:rPr lang="de-DE" noProof="0" smtClean="0"/>
              <a:t>8. April 2024</a:t>
            </a:fld>
            <a:endParaRPr lang="de-DE" noProof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9235EA-3670-F742-AC5A-07B92A0CC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561F3-FADA-DF43-977E-A09A0FDE6BED}" type="slidenum">
              <a:rPr lang="de-DE" noProof="0" smtClean="0"/>
              <a:t>‹Nr.›</a:t>
            </a:fld>
            <a:endParaRPr lang="de-DE" noProof="0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D3969163-940A-1E45-B8DE-5A716F16EF5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1044574"/>
            <a:ext cx="2838451" cy="5813425"/>
          </a:xfrm>
        </p:spPr>
        <p:txBody>
          <a:bodyPr lIns="0" tIns="720000" anchor="ctr"/>
          <a:lstStyle>
            <a:lvl1pPr marL="0" indent="0" algn="ctr">
              <a:spcBef>
                <a:spcPts val="0"/>
              </a:spcBef>
              <a:buNone/>
              <a:defRPr/>
            </a:lvl1pPr>
          </a:lstStyle>
          <a:p>
            <a:endParaRPr lang="de-DE"/>
          </a:p>
        </p:txBody>
      </p:sp>
      <p:pic>
        <p:nvPicPr>
          <p:cNvPr id="7" name="Grafik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78" y="148167"/>
            <a:ext cx="2671689" cy="794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8762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rginalienspalte+Inhalt, Himmel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E0B293-8EC3-DB41-9A8D-6B60F940D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r>
              <a:rPr lang="de-DE" noProof="0" dirty="0"/>
              <a:t>Click </a:t>
            </a:r>
            <a:r>
              <a:rPr lang="de-DE" noProof="0" dirty="0" err="1"/>
              <a:t>to</a:t>
            </a:r>
            <a:r>
              <a:rPr lang="de-DE" noProof="0" dirty="0"/>
              <a:t> </a:t>
            </a:r>
            <a:r>
              <a:rPr lang="de-DE" noProof="0" dirty="0" err="1"/>
              <a:t>edit</a:t>
            </a:r>
            <a:r>
              <a:rPr lang="de-DE" noProof="0" dirty="0"/>
              <a:t>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958F04-9A41-7C4B-BAF0-990CA63785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noProof="0" dirty="0"/>
              <a:t>Click </a:t>
            </a:r>
            <a:r>
              <a:rPr lang="de-DE" noProof="0" dirty="0" err="1"/>
              <a:t>to</a:t>
            </a:r>
            <a:r>
              <a:rPr lang="de-DE" noProof="0" dirty="0"/>
              <a:t> </a:t>
            </a:r>
            <a:r>
              <a:rPr lang="de-DE" noProof="0" dirty="0" err="1"/>
              <a:t>edit</a:t>
            </a:r>
            <a:r>
              <a:rPr lang="de-DE" noProof="0" dirty="0"/>
              <a:t> Master </a:t>
            </a:r>
            <a:r>
              <a:rPr lang="de-DE" noProof="0" dirty="0" err="1"/>
              <a:t>text</a:t>
            </a:r>
            <a:r>
              <a:rPr lang="de-DE" noProof="0" dirty="0"/>
              <a:t> </a:t>
            </a:r>
            <a:r>
              <a:rPr lang="de-DE" noProof="0" dirty="0" err="1"/>
              <a:t>styles</a:t>
            </a:r>
            <a:endParaRPr lang="de-DE" noProof="0" dirty="0"/>
          </a:p>
          <a:p>
            <a:pPr lvl="1"/>
            <a:r>
              <a:rPr lang="de-DE" noProof="0" dirty="0"/>
              <a:t>Second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2"/>
            <a:r>
              <a:rPr lang="de-DE" noProof="0" dirty="0"/>
              <a:t>Third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3"/>
            <a:r>
              <a:rPr lang="de-DE" noProof="0" dirty="0" err="1"/>
              <a:t>Fourth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4"/>
            <a:r>
              <a:rPr lang="de-DE" noProof="0" dirty="0" err="1"/>
              <a:t>Fifth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5"/>
            <a:r>
              <a:rPr lang="de-DE" noProof="0" dirty="0" err="1"/>
              <a:t>Sixth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6"/>
            <a:r>
              <a:rPr lang="de-DE" noProof="0" dirty="0" err="1"/>
              <a:t>Seventh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7"/>
            <a:r>
              <a:rPr lang="de-DE" noProof="0" dirty="0"/>
              <a:t>Eight </a:t>
            </a:r>
            <a:r>
              <a:rPr lang="de-DE" noProof="0" dirty="0" err="1"/>
              <a:t>level</a:t>
            </a:r>
            <a:endParaRPr lang="de-DE" noProof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9235EA-3670-F742-AC5A-07B92A0CC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561F3-FADA-DF43-977E-A09A0FDE6BED}" type="slidenum">
              <a:rPr lang="de-DE" noProof="0" smtClean="0"/>
              <a:t>‹Nr.›</a:t>
            </a:fld>
            <a:endParaRPr lang="de-DE" noProof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D3EF9AF8-191A-9D4D-B02E-FA3EFED041A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27013" y="2551113"/>
            <a:ext cx="2608262" cy="3611562"/>
          </a:xfrm>
        </p:spPr>
        <p:txBody>
          <a:bodyPr lIns="0" rIns="0">
            <a:normAutofit/>
          </a:bodyPr>
          <a:lstStyle>
            <a:lvl1pPr marL="0" indent="0" algn="r">
              <a:spcAft>
                <a:spcPts val="1300"/>
              </a:spcAft>
              <a:buNone/>
              <a:defRPr sz="1100">
                <a:solidFill>
                  <a:schemeClr val="accent3"/>
                </a:solidFill>
              </a:defRPr>
            </a:lvl1pPr>
            <a:lvl2pPr marL="273050" indent="0" algn="r">
              <a:spcAft>
                <a:spcPts val="1300"/>
              </a:spcAft>
              <a:buNone/>
              <a:defRPr sz="1100">
                <a:solidFill>
                  <a:schemeClr val="accent3"/>
                </a:solidFill>
              </a:defRPr>
            </a:lvl2pPr>
            <a:lvl3pPr marL="539750" indent="0" algn="r">
              <a:spcAft>
                <a:spcPts val="1300"/>
              </a:spcAft>
              <a:buNone/>
              <a:defRPr sz="1100">
                <a:solidFill>
                  <a:schemeClr val="accent3"/>
                </a:solidFill>
              </a:defRPr>
            </a:lvl3pPr>
            <a:lvl4pPr marL="806450" indent="0" algn="r">
              <a:spcAft>
                <a:spcPts val="1300"/>
              </a:spcAft>
              <a:buNone/>
              <a:defRPr sz="1100">
                <a:solidFill>
                  <a:schemeClr val="accent3"/>
                </a:solidFill>
              </a:defRPr>
            </a:lvl4pPr>
            <a:lvl5pPr marL="1073150" indent="0" algn="r">
              <a:spcAft>
                <a:spcPts val="1300"/>
              </a:spcAft>
              <a:buNone/>
              <a:defRPr sz="11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 noProof="0" dirty="0"/>
              <a:t>Click </a:t>
            </a:r>
            <a:r>
              <a:rPr lang="de-DE" noProof="0" dirty="0" err="1"/>
              <a:t>to</a:t>
            </a:r>
            <a:r>
              <a:rPr lang="de-DE" noProof="0" dirty="0"/>
              <a:t> </a:t>
            </a:r>
            <a:r>
              <a:rPr lang="de-DE" noProof="0" dirty="0" err="1"/>
              <a:t>edit</a:t>
            </a:r>
            <a:r>
              <a:rPr lang="de-DE" noProof="0" dirty="0"/>
              <a:t> Master </a:t>
            </a:r>
            <a:r>
              <a:rPr lang="de-DE" noProof="0" dirty="0" err="1"/>
              <a:t>text</a:t>
            </a:r>
            <a:r>
              <a:rPr lang="de-DE" noProof="0" dirty="0"/>
              <a:t> </a:t>
            </a:r>
            <a:r>
              <a:rPr lang="de-DE" noProof="0" dirty="0" err="1"/>
              <a:t>styles</a:t>
            </a:r>
            <a:endParaRPr lang="de-DE" noProof="0" dirty="0"/>
          </a:p>
          <a:p>
            <a:pPr lvl="1"/>
            <a:r>
              <a:rPr lang="de-DE" noProof="0" dirty="0"/>
              <a:t>Second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2"/>
            <a:r>
              <a:rPr lang="de-DE" noProof="0" dirty="0"/>
              <a:t>Third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3"/>
            <a:r>
              <a:rPr lang="de-DE" noProof="0" dirty="0" err="1"/>
              <a:t>Fourth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4"/>
            <a:r>
              <a:rPr lang="de-DE" noProof="0" dirty="0" err="1"/>
              <a:t>Fifth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373B86A-4946-6045-990E-21D200BAE24C}"/>
              </a:ext>
            </a:extLst>
          </p:cNvPr>
          <p:cNvCxnSpPr>
            <a:cxnSpLocks/>
          </p:cNvCxnSpPr>
          <p:nvPr userDrawn="1"/>
        </p:nvCxnSpPr>
        <p:spPr>
          <a:xfrm>
            <a:off x="4276812" y="1044575"/>
            <a:ext cx="0" cy="5813425"/>
          </a:xfrm>
          <a:prstGeom prst="line">
            <a:avLst/>
          </a:prstGeom>
          <a:ln w="127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0630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½ Bild+Inhalt, Himmel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E0B293-8EC3-DB41-9A8D-6B60F940D3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56325" y="1051904"/>
            <a:ext cx="5803200" cy="1189407"/>
          </a:xfrm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r>
              <a:rPr lang="de-DE" noProof="0" dirty="0"/>
              <a:t>Click </a:t>
            </a:r>
            <a:r>
              <a:rPr lang="de-DE" noProof="0" dirty="0" err="1"/>
              <a:t>to</a:t>
            </a:r>
            <a:r>
              <a:rPr lang="de-DE" noProof="0" dirty="0"/>
              <a:t> </a:t>
            </a:r>
            <a:r>
              <a:rPr lang="de-DE" noProof="0" dirty="0" err="1"/>
              <a:t>edit</a:t>
            </a:r>
            <a:r>
              <a:rPr lang="de-DE" noProof="0" dirty="0"/>
              <a:t>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958F04-9A41-7C4B-BAF0-990CA63785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56325" y="2550695"/>
            <a:ext cx="5802312" cy="3612517"/>
          </a:xfrm>
        </p:spPr>
        <p:txBody>
          <a:bodyPr/>
          <a:lstStyle/>
          <a:p>
            <a:pPr lvl="0"/>
            <a:r>
              <a:rPr lang="de-DE" noProof="0" dirty="0"/>
              <a:t>Click </a:t>
            </a:r>
            <a:r>
              <a:rPr lang="de-DE" noProof="0" dirty="0" err="1"/>
              <a:t>to</a:t>
            </a:r>
            <a:r>
              <a:rPr lang="de-DE" noProof="0" dirty="0"/>
              <a:t> </a:t>
            </a:r>
            <a:r>
              <a:rPr lang="de-DE" noProof="0" dirty="0" err="1"/>
              <a:t>edit</a:t>
            </a:r>
            <a:r>
              <a:rPr lang="de-DE" noProof="0" dirty="0"/>
              <a:t> Master </a:t>
            </a:r>
            <a:r>
              <a:rPr lang="de-DE" noProof="0" dirty="0" err="1"/>
              <a:t>text</a:t>
            </a:r>
            <a:r>
              <a:rPr lang="de-DE" noProof="0" dirty="0"/>
              <a:t> </a:t>
            </a:r>
            <a:r>
              <a:rPr lang="de-DE" noProof="0" dirty="0" err="1"/>
              <a:t>styles</a:t>
            </a:r>
            <a:endParaRPr lang="de-DE" noProof="0" dirty="0"/>
          </a:p>
          <a:p>
            <a:pPr lvl="1"/>
            <a:r>
              <a:rPr lang="de-DE" noProof="0" dirty="0"/>
              <a:t>Second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2"/>
            <a:r>
              <a:rPr lang="de-DE" noProof="0" dirty="0"/>
              <a:t>Third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3"/>
            <a:r>
              <a:rPr lang="de-DE" noProof="0" dirty="0" err="1"/>
              <a:t>Fourth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4"/>
            <a:r>
              <a:rPr lang="de-DE" noProof="0" dirty="0" err="1"/>
              <a:t>Fifth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5"/>
            <a:r>
              <a:rPr lang="de-DE" noProof="0" dirty="0" err="1"/>
              <a:t>Sixth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6"/>
            <a:r>
              <a:rPr lang="de-DE" noProof="0" dirty="0" err="1"/>
              <a:t>Seventh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7"/>
            <a:r>
              <a:rPr lang="de-DE" noProof="0" dirty="0"/>
              <a:t>Eight </a:t>
            </a:r>
            <a:r>
              <a:rPr lang="de-DE" noProof="0" dirty="0" err="1"/>
              <a:t>level</a:t>
            </a:r>
            <a:endParaRPr lang="de-DE" noProof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9235EA-3670-F742-AC5A-07B92A0CC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561F3-FADA-DF43-977E-A09A0FDE6BED}" type="slidenum">
              <a:rPr lang="de-DE" noProof="0" smtClean="0"/>
              <a:t>‹Nr.›</a:t>
            </a:fld>
            <a:endParaRPr lang="de-DE" noProof="0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D3969163-940A-1E45-B8DE-5A716F16EF5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1051904"/>
            <a:ext cx="5802313" cy="5806096"/>
          </a:xfrm>
        </p:spPr>
        <p:txBody>
          <a:bodyPr lIns="0" tIns="720000" anchor="ctr"/>
          <a:lstStyle>
            <a:lvl1pPr marL="0" indent="0" algn="ctr">
              <a:spcBef>
                <a:spcPts val="0"/>
              </a:spcBef>
              <a:buNone/>
              <a:defRPr/>
            </a:lvl1pPr>
          </a:lstStyle>
          <a:p>
            <a:endParaRPr lang="de-DE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E0040AA5-CEAB-3B4B-9492-EFB0DEB11D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190875" y="6395389"/>
            <a:ext cx="2840036" cy="23049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50" b="0" i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noProof="0"/>
              <a:t>Düsseldorf, </a:t>
            </a:r>
            <a:fld id="{4BF98952-80E5-2D4F-8718-9B8E6606D801}" type="datetime4">
              <a:rPr lang="de-DE" noProof="0" smtClean="0"/>
              <a:pPr/>
              <a:t>8. April 2024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1893781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2-spaltiger Inhalt, Himmel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1AF34A-5F84-B455-E2F7-0B0FC43796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7013" y="1044575"/>
            <a:ext cx="11731624" cy="1196975"/>
          </a:xfrm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de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5FA432-3E87-7C79-D582-024CA1F731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7013" y="2543175"/>
            <a:ext cx="5572125" cy="709445"/>
          </a:xfrm>
        </p:spPr>
        <p:txBody>
          <a:bodyPr anchor="b"/>
          <a:lstStyle>
            <a:lvl1pPr marL="0" indent="0">
              <a:buNone/>
              <a:defRPr lang="en-GB" sz="2400" b="1" dirty="0" smtClean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0DF704-9819-4516-92C5-F1ADA6A5DA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27013" y="3433369"/>
            <a:ext cx="5572125" cy="2734068"/>
          </a:xfrm>
        </p:spPr>
        <p:txBody>
          <a:bodyPr/>
          <a:lstStyle>
            <a:lvl1pPr>
              <a:defRPr sz="1700"/>
            </a:lvl1pPr>
            <a:lvl2pPr>
              <a:defRPr sz="17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</a:lstStyle>
          <a:p>
            <a:pPr lvl="0"/>
            <a:r>
              <a:rPr lang="de-DE" noProof="0" dirty="0"/>
              <a:t>Click </a:t>
            </a:r>
            <a:r>
              <a:rPr lang="de-DE" noProof="0" dirty="0" err="1"/>
              <a:t>to</a:t>
            </a:r>
            <a:r>
              <a:rPr lang="de-DE" noProof="0" dirty="0"/>
              <a:t> </a:t>
            </a:r>
            <a:r>
              <a:rPr lang="de-DE" noProof="0" dirty="0" err="1"/>
              <a:t>edit</a:t>
            </a:r>
            <a:r>
              <a:rPr lang="de-DE" noProof="0" dirty="0"/>
              <a:t> Master </a:t>
            </a:r>
            <a:r>
              <a:rPr lang="de-DE" noProof="0" dirty="0" err="1"/>
              <a:t>text</a:t>
            </a:r>
            <a:r>
              <a:rPr lang="de-DE" noProof="0" dirty="0"/>
              <a:t> </a:t>
            </a:r>
            <a:r>
              <a:rPr lang="de-DE" noProof="0" dirty="0" err="1"/>
              <a:t>styles</a:t>
            </a:r>
            <a:endParaRPr lang="de-DE" noProof="0" dirty="0"/>
          </a:p>
          <a:p>
            <a:pPr lvl="1"/>
            <a:r>
              <a:rPr lang="de-DE" noProof="0" dirty="0"/>
              <a:t>Second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2"/>
            <a:r>
              <a:rPr lang="de-DE" noProof="0" dirty="0"/>
              <a:t>Third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3"/>
            <a:r>
              <a:rPr lang="de-DE" noProof="0" dirty="0" err="1"/>
              <a:t>Fourth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4"/>
            <a:r>
              <a:rPr lang="de-DE" noProof="0" dirty="0" err="1"/>
              <a:t>Fifth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5"/>
            <a:r>
              <a:rPr lang="de-DE" noProof="0" dirty="0" err="1"/>
              <a:t>Sixth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6"/>
            <a:r>
              <a:rPr lang="de-DE" noProof="0" dirty="0" err="1"/>
              <a:t>Seventh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7"/>
            <a:r>
              <a:rPr lang="de-DE" noProof="0" dirty="0"/>
              <a:t>Eight </a:t>
            </a:r>
            <a:r>
              <a:rPr lang="de-DE" noProof="0" dirty="0" err="1"/>
              <a:t>level</a:t>
            </a:r>
            <a:endParaRPr lang="de-DE" noProof="0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008E45A-B3EA-F79D-6B28-910BB85D36D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56325" y="2543174"/>
            <a:ext cx="5802312" cy="714817"/>
          </a:xfrm>
        </p:spPr>
        <p:txBody>
          <a:bodyPr anchor="b"/>
          <a:lstStyle>
            <a:lvl1pPr marL="0" indent="0">
              <a:buNone/>
              <a:defRPr lang="en-GB" sz="2400" b="1" smtClean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4CE1D6C-CDC9-F53D-7EC1-45343DE6C8B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56324" y="3429000"/>
            <a:ext cx="5802313" cy="2734068"/>
          </a:xfrm>
        </p:spPr>
        <p:txBody>
          <a:bodyPr/>
          <a:lstStyle>
            <a:lvl1pPr>
              <a:defRPr sz="1700"/>
            </a:lvl1pPr>
            <a:lvl2pPr>
              <a:defRPr sz="17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</a:lstStyle>
          <a:p>
            <a:pPr lvl="0"/>
            <a:r>
              <a:rPr lang="de-DE" noProof="0" dirty="0"/>
              <a:t>Click </a:t>
            </a:r>
            <a:r>
              <a:rPr lang="de-DE" noProof="0" dirty="0" err="1"/>
              <a:t>to</a:t>
            </a:r>
            <a:r>
              <a:rPr lang="de-DE" noProof="0" dirty="0"/>
              <a:t> </a:t>
            </a:r>
            <a:r>
              <a:rPr lang="de-DE" noProof="0" dirty="0" err="1"/>
              <a:t>edit</a:t>
            </a:r>
            <a:r>
              <a:rPr lang="de-DE" noProof="0" dirty="0"/>
              <a:t> Master </a:t>
            </a:r>
            <a:r>
              <a:rPr lang="de-DE" noProof="0" dirty="0" err="1"/>
              <a:t>text</a:t>
            </a:r>
            <a:r>
              <a:rPr lang="de-DE" noProof="0" dirty="0"/>
              <a:t> </a:t>
            </a:r>
            <a:r>
              <a:rPr lang="de-DE" noProof="0" dirty="0" err="1"/>
              <a:t>styles</a:t>
            </a:r>
            <a:endParaRPr lang="de-DE" noProof="0" dirty="0"/>
          </a:p>
          <a:p>
            <a:pPr lvl="1"/>
            <a:r>
              <a:rPr lang="de-DE" noProof="0" dirty="0"/>
              <a:t>Second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2"/>
            <a:r>
              <a:rPr lang="de-DE" noProof="0" dirty="0"/>
              <a:t>Third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3"/>
            <a:r>
              <a:rPr lang="de-DE" noProof="0" dirty="0" err="1"/>
              <a:t>Fourth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4"/>
            <a:r>
              <a:rPr lang="de-DE" noProof="0" dirty="0" err="1"/>
              <a:t>Fifth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5"/>
            <a:r>
              <a:rPr lang="de-DE" noProof="0" dirty="0" err="1"/>
              <a:t>Sixth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6"/>
            <a:r>
              <a:rPr lang="de-DE" noProof="0" dirty="0" err="1"/>
              <a:t>Seventh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7"/>
            <a:r>
              <a:rPr lang="de-DE" noProof="0" dirty="0"/>
              <a:t>Eight </a:t>
            </a:r>
            <a:r>
              <a:rPr lang="de-DE" noProof="0" dirty="0" err="1"/>
              <a:t>level</a:t>
            </a:r>
            <a:endParaRPr lang="de-DE" noProof="0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6B08B18-BC0C-9634-ACFA-F5E82849B73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190875" y="6395389"/>
            <a:ext cx="2840036" cy="230490"/>
          </a:xfrm>
          <a:prstGeom prst="rect">
            <a:avLst/>
          </a:prstGeom>
        </p:spPr>
        <p:txBody>
          <a:bodyPr/>
          <a:lstStyle/>
          <a:p>
            <a:fld id="{277F7668-1E5D-314B-9594-2B27D4179D90}" type="datetimeFigureOut">
              <a:rPr lang="de-DE" smtClean="0"/>
              <a:t>08.04.2024</a:t>
            </a:fld>
            <a:endParaRPr lang="de-D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69C3B74-63CC-51E2-D84D-0A0032EE63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9ADDE-9752-DF4E-B187-C92CBD3CA48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55969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¾ Bild+Inhalt, Himmel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E0B293-8EC3-DB41-9A8D-6B60F940D3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20185" y="1051904"/>
            <a:ext cx="2838451" cy="1189407"/>
          </a:xfrm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r>
              <a:rPr lang="de-DE" noProof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958F04-9A41-7C4B-BAF0-990CA63785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20185" y="2550695"/>
            <a:ext cx="2838451" cy="3612517"/>
          </a:xfrm>
        </p:spPr>
        <p:txBody>
          <a:bodyPr/>
          <a:lstStyle/>
          <a:p>
            <a:pPr lvl="0"/>
            <a:r>
              <a:rPr lang="de-DE" noProof="0" dirty="0"/>
              <a:t>Click </a:t>
            </a:r>
            <a:r>
              <a:rPr lang="de-DE" noProof="0" dirty="0" err="1"/>
              <a:t>to</a:t>
            </a:r>
            <a:r>
              <a:rPr lang="de-DE" noProof="0" dirty="0"/>
              <a:t> </a:t>
            </a:r>
            <a:r>
              <a:rPr lang="de-DE" noProof="0" dirty="0" err="1"/>
              <a:t>edit</a:t>
            </a:r>
            <a:r>
              <a:rPr lang="de-DE" noProof="0" dirty="0"/>
              <a:t> Master </a:t>
            </a:r>
            <a:r>
              <a:rPr lang="de-DE" noProof="0" dirty="0" err="1"/>
              <a:t>text</a:t>
            </a:r>
            <a:r>
              <a:rPr lang="de-DE" noProof="0" dirty="0"/>
              <a:t> </a:t>
            </a:r>
            <a:r>
              <a:rPr lang="de-DE" noProof="0" dirty="0" err="1"/>
              <a:t>styles</a:t>
            </a:r>
            <a:endParaRPr lang="de-DE" noProof="0" dirty="0"/>
          </a:p>
          <a:p>
            <a:pPr lvl="1"/>
            <a:r>
              <a:rPr lang="de-DE" noProof="0" dirty="0"/>
              <a:t>Second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2"/>
            <a:r>
              <a:rPr lang="de-DE" noProof="0" dirty="0"/>
              <a:t>Third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3"/>
            <a:r>
              <a:rPr lang="de-DE" noProof="0" dirty="0" err="1"/>
              <a:t>Fourth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4"/>
            <a:r>
              <a:rPr lang="de-DE" noProof="0" dirty="0" err="1"/>
              <a:t>Fifth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5"/>
            <a:r>
              <a:rPr lang="de-DE" noProof="0" dirty="0" err="1"/>
              <a:t>Sixth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6"/>
            <a:r>
              <a:rPr lang="de-DE" noProof="0" dirty="0" err="1"/>
              <a:t>Seventh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7"/>
            <a:r>
              <a:rPr lang="de-DE" noProof="0" dirty="0"/>
              <a:t>Eight </a:t>
            </a:r>
            <a:r>
              <a:rPr lang="de-DE" noProof="0" dirty="0" err="1"/>
              <a:t>level</a:t>
            </a:r>
            <a:endParaRPr lang="de-DE" noProof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9235EA-3670-F742-AC5A-07B92A0CC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561F3-FADA-DF43-977E-A09A0FDE6BED}" type="slidenum">
              <a:rPr lang="de-DE" noProof="0" smtClean="0"/>
              <a:t>‹Nr.›</a:t>
            </a:fld>
            <a:endParaRPr lang="de-DE" noProof="0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D3969163-940A-1E45-B8DE-5A716F16EF5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1904"/>
            <a:ext cx="8763001" cy="5806096"/>
          </a:xfrm>
        </p:spPr>
        <p:txBody>
          <a:bodyPr lIns="0" tIns="720000" anchor="ctr"/>
          <a:lstStyle>
            <a:lvl1pPr marL="0" indent="0" algn="ctr">
              <a:spcBef>
                <a:spcPts val="0"/>
              </a:spcBef>
              <a:buNone/>
              <a:defRPr/>
            </a:lvl1pPr>
          </a:lstStyle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44096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9761B64-84D4-8E4F-984B-F93502158A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90875" y="1051904"/>
            <a:ext cx="8767762" cy="1189407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de-DE" noProof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739987-CD12-2E48-A332-385A5CB911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90875" y="2550695"/>
            <a:ext cx="8767762" cy="361251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 dirty="0"/>
              <a:t>Click </a:t>
            </a:r>
            <a:r>
              <a:rPr lang="de-DE" noProof="0" dirty="0" err="1"/>
              <a:t>to</a:t>
            </a:r>
            <a:r>
              <a:rPr lang="de-DE" noProof="0" dirty="0"/>
              <a:t> </a:t>
            </a:r>
            <a:r>
              <a:rPr lang="de-DE" noProof="0" dirty="0" err="1"/>
              <a:t>edit</a:t>
            </a:r>
            <a:r>
              <a:rPr lang="de-DE" noProof="0" dirty="0"/>
              <a:t> Master </a:t>
            </a:r>
            <a:r>
              <a:rPr lang="de-DE" noProof="0" dirty="0" err="1"/>
              <a:t>text</a:t>
            </a:r>
            <a:r>
              <a:rPr lang="de-DE" noProof="0" dirty="0"/>
              <a:t> </a:t>
            </a:r>
            <a:r>
              <a:rPr lang="de-DE" noProof="0" dirty="0" err="1"/>
              <a:t>styles</a:t>
            </a:r>
            <a:endParaRPr lang="de-DE" noProof="0" dirty="0"/>
          </a:p>
          <a:p>
            <a:pPr lvl="1"/>
            <a:r>
              <a:rPr lang="de-DE" noProof="0" dirty="0"/>
              <a:t>Second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2"/>
            <a:r>
              <a:rPr lang="de-DE" noProof="0" dirty="0"/>
              <a:t>Third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3"/>
            <a:r>
              <a:rPr lang="de-DE" noProof="0" dirty="0" err="1"/>
              <a:t>Fourth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4"/>
            <a:r>
              <a:rPr lang="de-DE" noProof="0" dirty="0" err="1"/>
              <a:t>Fifth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5"/>
            <a:r>
              <a:rPr lang="de-DE" noProof="0" dirty="0" err="1"/>
              <a:t>Sixth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6"/>
            <a:r>
              <a:rPr lang="de-DE" noProof="0" dirty="0" err="1"/>
              <a:t>Seventh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7"/>
            <a:r>
              <a:rPr lang="de-DE" noProof="0" dirty="0"/>
              <a:t>Eight </a:t>
            </a:r>
            <a:r>
              <a:rPr lang="de-DE" noProof="0" dirty="0" err="1"/>
              <a:t>level</a:t>
            </a:r>
            <a:endParaRPr lang="de-DE" noProof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1C31C1-FE11-AB43-AE40-DE0B73FE99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20188" y="6395389"/>
            <a:ext cx="2838450" cy="224909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50" b="0" i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FD561F3-FADA-DF43-977E-A09A0FDE6BED}" type="slidenum">
              <a:rPr lang="de-DE" noProof="0" smtClean="0"/>
              <a:pPr/>
              <a:t>‹Nr.›</a:t>
            </a:fld>
            <a:endParaRPr lang="de-DE" noProof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5D9F336-9FC1-524A-92B3-0F95F26F85D3}"/>
              </a:ext>
            </a:extLst>
          </p:cNvPr>
          <p:cNvSpPr txBox="1"/>
          <p:nvPr userDrawn="1"/>
        </p:nvSpPr>
        <p:spPr>
          <a:xfrm>
            <a:off x="6156325" y="6395389"/>
            <a:ext cx="2838449" cy="22607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de-DE" sz="1050" b="0" i="0" noProof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WSP.NRW</a:t>
            </a:r>
            <a:r>
              <a:rPr lang="de-DE" sz="1050" b="0" i="0" baseline="0" noProof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Infoveranstaltung</a:t>
            </a:r>
            <a:endParaRPr lang="de-DE" sz="1050" b="0" i="0" noProof="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7" descr="Textliches Logo des Ministerium für Wirtschaft, Industrie, Klimaschutz und Energie des Landes Nordrhein-Westfalen sowie einem Wappen des Bundeslandes Nordrhein-Westfalen">
            <a:extLst>
              <a:ext uri="{FF2B5EF4-FFF2-40B4-BE49-F238E27FC236}">
                <a16:creationId xmlns:a16="http://schemas.microsoft.com/office/drawing/2014/main" id="{3E5EB9AA-8A64-3375-1DDF-55CFFDBC3407}"/>
              </a:ext>
            </a:extLst>
          </p:cNvPr>
          <p:cNvPicPr>
            <a:picLocks noChangeAspect="1"/>
          </p:cNvPicPr>
          <p:nvPr userDrawn="1"/>
        </p:nvPicPr>
        <p:blipFill>
          <a:blip r:embed="rId23"/>
          <a:stretch>
            <a:fillRect/>
          </a:stretch>
        </p:blipFill>
        <p:spPr>
          <a:xfrm>
            <a:off x="8046760" y="330493"/>
            <a:ext cx="2627312" cy="515694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 userDrawn="1"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78" y="148167"/>
            <a:ext cx="2671689" cy="794827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 userDrawn="1"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6167" y="211776"/>
            <a:ext cx="961848" cy="665430"/>
          </a:xfrm>
          <a:prstGeom prst="rect">
            <a:avLst/>
          </a:prstGeom>
        </p:spPr>
      </p:pic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E0040AA5-CEAB-3B4B-9492-EFB0DEB11D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190875" y="6395389"/>
            <a:ext cx="2840036" cy="23049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50" b="0" i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noProof="0"/>
              <a:t>Düsseldorf, </a:t>
            </a:r>
            <a:fld id="{4BF98952-80E5-2D4F-8718-9B8E6606D801}" type="datetime4">
              <a:rPr lang="de-DE" noProof="0" smtClean="0"/>
              <a:pPr/>
              <a:t>8. April 2024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2887733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62" r:id="rId2"/>
    <p:sldLayoutId id="2147483687" r:id="rId3"/>
    <p:sldLayoutId id="2147483689" r:id="rId4"/>
    <p:sldLayoutId id="2147483681" r:id="rId5"/>
    <p:sldLayoutId id="2147483650" r:id="rId6"/>
    <p:sldLayoutId id="2147483683" r:id="rId7"/>
    <p:sldLayoutId id="2147483677" r:id="rId8"/>
    <p:sldLayoutId id="2147483685" r:id="rId9"/>
    <p:sldLayoutId id="2147483668" r:id="rId10"/>
    <p:sldLayoutId id="2147483680" r:id="rId11"/>
    <p:sldLayoutId id="2147483674" r:id="rId12"/>
    <p:sldLayoutId id="2147483688" r:id="rId13"/>
    <p:sldLayoutId id="2147483690" r:id="rId14"/>
    <p:sldLayoutId id="2147483682" r:id="rId15"/>
    <p:sldLayoutId id="2147483661" r:id="rId16"/>
    <p:sldLayoutId id="2147483684" r:id="rId17"/>
    <p:sldLayoutId id="2147483678" r:id="rId18"/>
    <p:sldLayoutId id="2147483686" r:id="rId19"/>
    <p:sldLayoutId id="2147483669" r:id="rId20"/>
    <p:sldLayoutId id="2147483676" r:id="rId21"/>
  </p:sldLayoutIdLst>
  <p:hf hdr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400" b="1" i="0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70000" indent="-270000" algn="l" defTabSz="914400" rtl="0" eaLnBrk="1" latinLnBrk="0" hangingPunct="1">
        <a:lnSpc>
          <a:spcPct val="100000"/>
        </a:lnSpc>
        <a:spcBef>
          <a:spcPts val="0"/>
        </a:spcBef>
        <a:spcAft>
          <a:spcPts val="1700"/>
        </a:spcAft>
        <a:buClr>
          <a:schemeClr val="accent3"/>
        </a:buClr>
        <a:buSzPct val="120000"/>
        <a:buFont typeface="Wingdings" pitchFamily="2" charset="2"/>
        <a:buChar char="§"/>
        <a:tabLst/>
        <a:defRPr sz="1700" b="0" i="0" kern="1200" baseline="0">
          <a:solidFill>
            <a:schemeClr val="bg1"/>
          </a:solidFill>
          <a:latin typeface="+mn-lt"/>
          <a:ea typeface="+mn-ea"/>
          <a:cs typeface="Arial" panose="020B0604020202020204" pitchFamily="34" charset="0"/>
        </a:defRPr>
      </a:lvl1pPr>
      <a:lvl2pPr marL="540000" indent="-270000" algn="l" defTabSz="914400" rtl="0" eaLnBrk="1" latinLnBrk="0" hangingPunct="1">
        <a:lnSpc>
          <a:spcPct val="100000"/>
        </a:lnSpc>
        <a:spcBef>
          <a:spcPts val="0"/>
        </a:spcBef>
        <a:spcAft>
          <a:spcPts val="1700"/>
        </a:spcAft>
        <a:buClr>
          <a:schemeClr val="accent3"/>
        </a:buClr>
        <a:buSzPct val="110000"/>
        <a:buFont typeface="Wingdings" pitchFamily="2" charset="2"/>
        <a:buChar char="§"/>
        <a:tabLst/>
        <a:defRPr sz="1700" b="0" i="0" kern="1200" baseline="0">
          <a:solidFill>
            <a:schemeClr val="bg1"/>
          </a:solidFill>
          <a:latin typeface="+mn-lt"/>
          <a:ea typeface="+mn-ea"/>
          <a:cs typeface="Arial" panose="020B0604020202020204" pitchFamily="34" charset="0"/>
        </a:defRPr>
      </a:lvl2pPr>
      <a:lvl3pPr marL="810000" indent="-270000" algn="l" defTabSz="914400" rtl="0" eaLnBrk="1" latinLnBrk="0" hangingPunct="1">
        <a:lnSpc>
          <a:spcPct val="100000"/>
        </a:lnSpc>
        <a:spcBef>
          <a:spcPts val="0"/>
        </a:spcBef>
        <a:spcAft>
          <a:spcPts val="1700"/>
        </a:spcAft>
        <a:buClr>
          <a:schemeClr val="accent3"/>
        </a:buClr>
        <a:buSzPct val="100000"/>
        <a:buFont typeface="Wingdings" pitchFamily="2" charset="2"/>
        <a:buChar char="§"/>
        <a:tabLst/>
        <a:defRPr sz="1700" b="0" i="0" kern="1200" baseline="0">
          <a:solidFill>
            <a:schemeClr val="bg1"/>
          </a:solidFill>
          <a:latin typeface="+mn-lt"/>
          <a:ea typeface="+mn-ea"/>
          <a:cs typeface="Arial" panose="020B0604020202020204" pitchFamily="34" charset="0"/>
        </a:defRPr>
      </a:lvl3pPr>
      <a:lvl4pPr marL="1080000" indent="-270000" algn="l" defTabSz="914400" rtl="0" eaLnBrk="1" latinLnBrk="0" hangingPunct="1">
        <a:lnSpc>
          <a:spcPct val="100000"/>
        </a:lnSpc>
        <a:spcBef>
          <a:spcPts val="0"/>
        </a:spcBef>
        <a:spcAft>
          <a:spcPts val="1700"/>
        </a:spcAft>
        <a:buClr>
          <a:schemeClr val="accent3"/>
        </a:buClr>
        <a:buSzPct val="90000"/>
        <a:buFont typeface="Wingdings" pitchFamily="2" charset="2"/>
        <a:buChar char="§"/>
        <a:tabLst/>
        <a:defRPr sz="1700" b="0" i="0" kern="1200" baseline="0">
          <a:solidFill>
            <a:schemeClr val="bg1"/>
          </a:solidFill>
          <a:latin typeface="+mn-lt"/>
          <a:ea typeface="+mn-ea"/>
          <a:cs typeface="Arial" panose="020B0604020202020204" pitchFamily="34" charset="0"/>
        </a:defRPr>
      </a:lvl4pPr>
      <a:lvl5pPr marL="1350000" indent="-270000" algn="l" defTabSz="914400" rtl="0" eaLnBrk="1" latinLnBrk="0" hangingPunct="1">
        <a:lnSpc>
          <a:spcPct val="100000"/>
        </a:lnSpc>
        <a:spcBef>
          <a:spcPts val="0"/>
        </a:spcBef>
        <a:spcAft>
          <a:spcPts val="1700"/>
        </a:spcAft>
        <a:buClr>
          <a:schemeClr val="accent3"/>
        </a:buClr>
        <a:buSzPct val="80000"/>
        <a:buFont typeface="Wingdings" pitchFamily="2" charset="2"/>
        <a:buChar char="§"/>
        <a:tabLst/>
        <a:defRPr sz="1700" b="0" i="0" kern="1200" baseline="0">
          <a:solidFill>
            <a:schemeClr val="bg1"/>
          </a:solidFill>
          <a:latin typeface="+mn-lt"/>
          <a:ea typeface="+mn-ea"/>
          <a:cs typeface="Arial" panose="020B0604020202020204" pitchFamily="34" charset="0"/>
        </a:defRPr>
      </a:lvl5pPr>
      <a:lvl6pPr marL="1710000" indent="-270000" algn="l" defTabSz="914400" rtl="0" eaLnBrk="1" latinLnBrk="0" hangingPunct="1">
        <a:lnSpc>
          <a:spcPct val="100000"/>
        </a:lnSpc>
        <a:spcBef>
          <a:spcPts val="0"/>
        </a:spcBef>
        <a:spcAft>
          <a:spcPts val="1700"/>
        </a:spcAft>
        <a:buClr>
          <a:schemeClr val="accent3"/>
        </a:buClr>
        <a:buSzPct val="70000"/>
        <a:buFont typeface="Wingdings" pitchFamily="2" charset="2"/>
        <a:buChar char="§"/>
        <a:tabLst/>
        <a:defRPr sz="1700" kern="1200">
          <a:solidFill>
            <a:schemeClr val="bg1"/>
          </a:solidFill>
          <a:latin typeface="+mn-lt"/>
          <a:ea typeface="+mn-ea"/>
          <a:cs typeface="+mn-cs"/>
        </a:defRPr>
      </a:lvl6pPr>
      <a:lvl7pPr marL="1980000" indent="-270000" algn="l" defTabSz="914400" rtl="0" eaLnBrk="1" latinLnBrk="0" hangingPunct="1">
        <a:lnSpc>
          <a:spcPct val="100000"/>
        </a:lnSpc>
        <a:spcBef>
          <a:spcPts val="0"/>
        </a:spcBef>
        <a:spcAft>
          <a:spcPts val="1700"/>
        </a:spcAft>
        <a:buClr>
          <a:schemeClr val="accent3"/>
        </a:buClr>
        <a:buSzPct val="60000"/>
        <a:buFont typeface="Wingdings" pitchFamily="2" charset="2"/>
        <a:buChar char="§"/>
        <a:defRPr sz="1700" kern="1200">
          <a:solidFill>
            <a:schemeClr val="bg1"/>
          </a:solidFill>
          <a:latin typeface="+mn-lt"/>
          <a:ea typeface="+mn-ea"/>
          <a:cs typeface="+mn-cs"/>
        </a:defRPr>
      </a:lvl7pPr>
      <a:lvl8pPr marL="2250000" indent="-270000" algn="l" defTabSz="914400" rtl="0" eaLnBrk="1" latinLnBrk="0" hangingPunct="1">
        <a:lnSpc>
          <a:spcPct val="100000"/>
        </a:lnSpc>
        <a:spcBef>
          <a:spcPts val="0"/>
        </a:spcBef>
        <a:spcAft>
          <a:spcPts val="1700"/>
        </a:spcAft>
        <a:buClr>
          <a:schemeClr val="accent3"/>
        </a:buClr>
        <a:buSzPct val="50000"/>
        <a:buFont typeface="Wingdings" pitchFamily="2" charset="2"/>
        <a:buChar char="§"/>
        <a:defRPr sz="1700" kern="1200">
          <a:solidFill>
            <a:schemeClr val="bg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39">
          <p15:clr>
            <a:srgbClr val="F26B43"/>
          </p15:clr>
        </p15:guide>
        <p15:guide id="2" pos="143">
          <p15:clr>
            <a:srgbClr val="F26B43"/>
          </p15:clr>
        </p15:guide>
        <p15:guide id="3" orient="horz" pos="4171">
          <p15:clr>
            <a:srgbClr val="F26B43"/>
          </p15:clr>
        </p15:guide>
        <p15:guide id="5" pos="2010">
          <p15:clr>
            <a:srgbClr val="F26B43"/>
          </p15:clr>
        </p15:guide>
        <p15:guide id="7" pos="3878">
          <p15:clr>
            <a:srgbClr val="F26B43"/>
          </p15:clr>
        </p15:guide>
        <p15:guide id="9" pos="5745">
          <p15:clr>
            <a:srgbClr val="F26B43"/>
          </p15:clr>
        </p15:guide>
        <p15:guide id="10" pos="7533">
          <p15:clr>
            <a:srgbClr val="F26B43"/>
          </p15:clr>
        </p15:guide>
        <p15:guide id="11" orient="horz" pos="658">
          <p15:clr>
            <a:srgbClr val="F26B43"/>
          </p15:clr>
        </p15:guide>
        <p15:guide id="12" orient="horz" pos="1412">
          <p15:clr>
            <a:srgbClr val="F26B43"/>
          </p15:clr>
        </p15:guide>
        <p15:guide id="13" orient="horz" pos="1602">
          <p15:clr>
            <a:srgbClr val="F26B43"/>
          </p15:clr>
        </p15:guide>
        <p15:guide id="14" orient="horz" pos="3885">
          <p15:clr>
            <a:srgbClr val="F26B43"/>
          </p15:clr>
        </p15:guide>
        <p15:guide id="15" pos="1786">
          <p15:clr>
            <a:srgbClr val="F26B43"/>
          </p15:clr>
        </p15:guide>
        <p15:guide id="16" pos="3653">
          <p15:clr>
            <a:srgbClr val="F26B43"/>
          </p15:clr>
        </p15:guide>
        <p15:guide id="17" pos="552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hyperlink" Target="mailto:wsp-support@digitales.nrw.de" TargetMode="Externa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91EE34-52EB-464B-993A-48560B10C2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90874" y="1799134"/>
            <a:ext cx="8767763" cy="1629419"/>
          </a:xfrm>
        </p:spPr>
        <p:txBody>
          <a:bodyPr/>
          <a:lstStyle/>
          <a:p>
            <a:r>
              <a:rPr lang="de-DE" dirty="0"/>
              <a:t>Herzlich Willkommen zum Thema SEO/SEA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C516FFD-F7ED-1A4D-B351-DCC2681093C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de-DE"/>
              <a:t>Pascal Krautmacher – </a:t>
            </a:r>
            <a:r>
              <a:rPr lang="de-DE" dirty="0"/>
              <a:t>MWIKE</a:t>
            </a: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78" y="148167"/>
            <a:ext cx="2671689" cy="794827"/>
          </a:xfrm>
          <a:prstGeom prst="rect">
            <a:avLst/>
          </a:prstGeom>
        </p:spPr>
      </p:pic>
      <p:pic>
        <p:nvPicPr>
          <p:cNvPr id="9" name="Picture Placeholder 8" descr="Fahne des Bundeslandes Nordrhein-Westfalen vor blauem Himmel">
            <a:extLst>
              <a:ext uri="{FF2B5EF4-FFF2-40B4-BE49-F238E27FC236}">
                <a16:creationId xmlns:a16="http://schemas.microsoft.com/office/drawing/2014/main" id="{1D031AEA-AD89-094A-9208-5FE7D8D9C07C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205" r="205"/>
          <a:stretch/>
        </p:blipFill>
        <p:spPr>
          <a:xfrm>
            <a:off x="0" y="1044574"/>
            <a:ext cx="2835275" cy="5820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28769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67BCCA-AE2B-BF45-8936-0EFD5300E2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de-DE" dirty="0"/>
              <a:t>Was ist SEO bzw. SEA?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F11B87-8E83-4B49-A337-2A12C7F10C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561F3-FADA-DF43-977E-A09A0FDE6BED}" type="slidenum">
              <a:rPr lang="de-DE" noProof="0" smtClean="0"/>
              <a:t>2</a:t>
            </a:fld>
            <a:endParaRPr lang="de-DE" noProof="0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75C02B7D-14FC-6244-B141-341398FFB62F}"/>
              </a:ext>
            </a:extLst>
          </p:cNvPr>
          <p:cNvSpPr txBox="1">
            <a:spLocks/>
          </p:cNvSpPr>
          <p:nvPr/>
        </p:nvSpPr>
        <p:spPr>
          <a:xfrm>
            <a:off x="4422370" y="2566008"/>
            <a:ext cx="6117043" cy="361251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70000" indent="-27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700"/>
              </a:spcAft>
              <a:buClr>
                <a:schemeClr val="accent3"/>
              </a:buClr>
              <a:buSzPct val="120000"/>
              <a:buFont typeface="Wingdings" pitchFamily="2" charset="2"/>
              <a:buChar char="§"/>
              <a:tabLst/>
              <a:defRPr sz="1700" b="0" i="0" kern="1200" baseline="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540000" indent="-27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700"/>
              </a:spcAft>
              <a:buClr>
                <a:schemeClr val="accent3"/>
              </a:buClr>
              <a:buSzPct val="110000"/>
              <a:buFont typeface="Wingdings" pitchFamily="2" charset="2"/>
              <a:buChar char="§"/>
              <a:tabLst/>
              <a:defRPr sz="1700" b="0" i="0" kern="1200" baseline="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810000" indent="-27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700"/>
              </a:spcAft>
              <a:buClr>
                <a:schemeClr val="accent3"/>
              </a:buClr>
              <a:buSzPct val="100000"/>
              <a:buFont typeface="Wingdings" pitchFamily="2" charset="2"/>
              <a:buChar char="§"/>
              <a:tabLst/>
              <a:defRPr sz="1700" b="0" i="0" kern="1200" baseline="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1080000" indent="-27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700"/>
              </a:spcAft>
              <a:buClr>
                <a:schemeClr val="accent3"/>
              </a:buClr>
              <a:buSzPct val="90000"/>
              <a:buFont typeface="Wingdings" pitchFamily="2" charset="2"/>
              <a:buChar char="§"/>
              <a:tabLst/>
              <a:defRPr sz="1700" b="0" i="0" kern="1200" baseline="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1350000" indent="-27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700"/>
              </a:spcAft>
              <a:buClr>
                <a:schemeClr val="accent3"/>
              </a:buClr>
              <a:buSzPct val="80000"/>
              <a:buFont typeface="Wingdings" pitchFamily="2" charset="2"/>
              <a:buChar char="§"/>
              <a:tabLst/>
              <a:defRPr sz="1700" b="0" i="0" kern="1200" baseline="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1710000" indent="-27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700"/>
              </a:spcAft>
              <a:buClr>
                <a:schemeClr val="accent3"/>
              </a:buClr>
              <a:buSzPct val="70000"/>
              <a:buFont typeface="Wingdings" pitchFamily="2" charset="2"/>
              <a:buChar char="§"/>
              <a:tabLst/>
              <a:defRPr sz="17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6pPr>
            <a:lvl7pPr marL="1980000" indent="-27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700"/>
              </a:spcAft>
              <a:buClr>
                <a:schemeClr val="accent3"/>
              </a:buClr>
              <a:buSzPct val="60000"/>
              <a:buFont typeface="Wingdings" pitchFamily="2" charset="2"/>
              <a:buChar char="§"/>
              <a:defRPr sz="17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7pPr>
            <a:lvl8pPr marL="2250000" indent="-27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700"/>
              </a:spcAft>
              <a:buClr>
                <a:schemeClr val="accent3"/>
              </a:buClr>
              <a:buSzPct val="50000"/>
              <a:buFont typeface="Wingdings" pitchFamily="2" charset="2"/>
              <a:buChar char="§"/>
              <a:defRPr sz="17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0000" lvl="1" indent="0">
              <a:buNone/>
            </a:pPr>
            <a:endParaRPr lang="de-DE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E0040AA5-CEAB-3B4B-9492-EFB0DEB11D22}"/>
              </a:ext>
            </a:extLst>
          </p:cNvPr>
          <p:cNvSpPr txBox="1">
            <a:spLocks/>
          </p:cNvSpPr>
          <p:nvPr/>
        </p:nvSpPr>
        <p:spPr>
          <a:xfrm>
            <a:off x="2192926" y="6389808"/>
            <a:ext cx="2840036" cy="230490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DE"/>
            </a:defPPr>
            <a:lvl1pPr marL="0" algn="l" defTabSz="914400" rtl="0" eaLnBrk="1" latinLnBrk="0" hangingPunct="1">
              <a:defRPr sz="1050" b="0" i="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/>
              <a:t> </a:t>
            </a:r>
            <a:fld id="{4BF98952-80E5-2D4F-8718-9B8E6606D801}" type="datetime4">
              <a:rPr lang="de-DE" smtClean="0"/>
              <a:pPr/>
              <a:t>8. April 2024</a:t>
            </a:fld>
            <a:endParaRPr lang="de-DE" dirty="0"/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15F68568-AE5F-4161-8844-770F91EF3A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0035" y="2127056"/>
            <a:ext cx="5705830" cy="4110450"/>
          </a:xfrm>
          <a:prstGeom prst="rect">
            <a:avLst/>
          </a:prstGeom>
        </p:spPr>
      </p:pic>
      <p:graphicFrame>
        <p:nvGraphicFramePr>
          <p:cNvPr id="13" name="Tabelle 12">
            <a:extLst>
              <a:ext uri="{FF2B5EF4-FFF2-40B4-BE49-F238E27FC236}">
                <a16:creationId xmlns:a16="http://schemas.microsoft.com/office/drawing/2014/main" id="{4A73FBAD-A9E4-4E51-AE84-6D799C642F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9875240"/>
              </p:ext>
            </p:extLst>
          </p:nvPr>
        </p:nvGraphicFramePr>
        <p:xfrm>
          <a:off x="6663977" y="2127055"/>
          <a:ext cx="5017987" cy="4110451"/>
        </p:xfrm>
        <a:graphic>
          <a:graphicData uri="http://schemas.openxmlformats.org/drawingml/2006/table">
            <a:tbl>
              <a:tblPr/>
              <a:tblGrid>
                <a:gridCol w="1497039">
                  <a:extLst>
                    <a:ext uri="{9D8B030D-6E8A-4147-A177-3AD203B41FA5}">
                      <a16:colId xmlns:a16="http://schemas.microsoft.com/office/drawing/2014/main" val="3646237844"/>
                    </a:ext>
                  </a:extLst>
                </a:gridCol>
                <a:gridCol w="1497039">
                  <a:extLst>
                    <a:ext uri="{9D8B030D-6E8A-4147-A177-3AD203B41FA5}">
                      <a16:colId xmlns:a16="http://schemas.microsoft.com/office/drawing/2014/main" val="432305428"/>
                    </a:ext>
                  </a:extLst>
                </a:gridCol>
                <a:gridCol w="2023909">
                  <a:extLst>
                    <a:ext uri="{9D8B030D-6E8A-4147-A177-3AD203B41FA5}">
                      <a16:colId xmlns:a16="http://schemas.microsoft.com/office/drawing/2014/main" val="2888318021"/>
                    </a:ext>
                  </a:extLst>
                </a:gridCol>
              </a:tblGrid>
              <a:tr h="596431">
                <a:tc>
                  <a:txBody>
                    <a:bodyPr/>
                    <a:lstStyle/>
                    <a:p>
                      <a:pPr fontAlgn="b"/>
                      <a:r>
                        <a:rPr lang="de-DE" sz="1100" b="1" dirty="0">
                          <a:solidFill>
                            <a:schemeClr val="bg1"/>
                          </a:solidFill>
                          <a:effectLst/>
                        </a:rPr>
                        <a:t>Merkmal</a:t>
                      </a:r>
                    </a:p>
                  </a:txBody>
                  <a:tcPr marL="63063" marR="63063" marT="31531" marB="31531" anchor="b">
                    <a:lnL w="762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de-DE" sz="1100" b="1" dirty="0">
                          <a:solidFill>
                            <a:schemeClr val="bg1"/>
                          </a:solidFill>
                          <a:effectLst/>
                        </a:rPr>
                        <a:t>SEA (Search Engine Advertising)</a:t>
                      </a:r>
                    </a:p>
                  </a:txBody>
                  <a:tcPr marL="63063" marR="63063" marT="31531" marB="31531" anchor="b">
                    <a:lnL w="762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de-DE" sz="1100" b="1">
                          <a:solidFill>
                            <a:schemeClr val="bg1"/>
                          </a:solidFill>
                          <a:effectLst/>
                        </a:rPr>
                        <a:t>SEO (Search Engine Optimization)</a:t>
                      </a:r>
                    </a:p>
                  </a:txBody>
                  <a:tcPr marL="63063" marR="63063" marT="31531" marB="31531" anchor="b">
                    <a:lnL w="762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8931270"/>
                  </a:ext>
                </a:extLst>
              </a:tr>
              <a:tr h="418117">
                <a:tc>
                  <a:txBody>
                    <a:bodyPr/>
                    <a:lstStyle/>
                    <a:p>
                      <a:pPr fontAlgn="base"/>
                      <a:r>
                        <a:rPr lang="de-DE" sz="1100">
                          <a:solidFill>
                            <a:schemeClr val="bg1"/>
                          </a:solidFill>
                          <a:effectLst/>
                        </a:rPr>
                        <a:t>Art der Platzierung</a:t>
                      </a:r>
                    </a:p>
                  </a:txBody>
                  <a:tcPr marL="63063" marR="63063" marT="31531" marB="31531" anchor="ctr">
                    <a:lnL w="762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de-DE" sz="1100" dirty="0">
                          <a:solidFill>
                            <a:schemeClr val="bg1"/>
                          </a:solidFill>
                          <a:effectLst/>
                        </a:rPr>
                        <a:t>Bezahlte Anzeigen</a:t>
                      </a:r>
                    </a:p>
                  </a:txBody>
                  <a:tcPr marL="63063" marR="63063" marT="31531" marB="31531" anchor="ctr">
                    <a:lnL w="762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de-DE" sz="1100">
                          <a:solidFill>
                            <a:schemeClr val="bg1"/>
                          </a:solidFill>
                          <a:effectLst/>
                        </a:rPr>
                        <a:t>Organische Platzierungen</a:t>
                      </a:r>
                    </a:p>
                  </a:txBody>
                  <a:tcPr marL="63063" marR="63063" marT="31531" marB="31531" anchor="ctr">
                    <a:lnL w="762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8043580"/>
                  </a:ext>
                </a:extLst>
              </a:tr>
              <a:tr h="951520">
                <a:tc>
                  <a:txBody>
                    <a:bodyPr/>
                    <a:lstStyle/>
                    <a:p>
                      <a:pPr fontAlgn="base"/>
                      <a:r>
                        <a:rPr lang="de-DE" sz="1100" dirty="0">
                          <a:solidFill>
                            <a:schemeClr val="bg1"/>
                          </a:solidFill>
                          <a:effectLst/>
                        </a:rPr>
                        <a:t>Kosten</a:t>
                      </a:r>
                    </a:p>
                  </a:txBody>
                  <a:tcPr marL="63063" marR="63063" marT="31531" marB="31531" anchor="ctr">
                    <a:lnL w="762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</a:rPr>
                        <a:t>Pro Klick (Cost per Click, CPC)</a:t>
                      </a:r>
                    </a:p>
                  </a:txBody>
                  <a:tcPr marL="63063" marR="63063" marT="31531" marB="31531" anchor="ctr">
                    <a:lnL w="762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de-DE" sz="1100" dirty="0">
                          <a:solidFill>
                            <a:schemeClr val="bg1"/>
                          </a:solidFill>
                          <a:effectLst/>
                        </a:rPr>
                        <a:t>Keine direkten Kosten pro Klick, erfordert jedoch Zeit und Ressourcen</a:t>
                      </a:r>
                    </a:p>
                  </a:txBody>
                  <a:tcPr marL="63063" marR="63063" marT="31531" marB="31531" anchor="ctr">
                    <a:lnL w="762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2230209"/>
                  </a:ext>
                </a:extLst>
              </a:tr>
              <a:tr h="418117">
                <a:tc>
                  <a:txBody>
                    <a:bodyPr/>
                    <a:lstStyle/>
                    <a:p>
                      <a:pPr fontAlgn="base"/>
                      <a:r>
                        <a:rPr lang="de-DE" sz="1100">
                          <a:solidFill>
                            <a:schemeClr val="bg1"/>
                          </a:solidFill>
                          <a:effectLst/>
                        </a:rPr>
                        <a:t>Geschwindigkeit</a:t>
                      </a:r>
                    </a:p>
                  </a:txBody>
                  <a:tcPr marL="63063" marR="63063" marT="31531" marB="31531" anchor="ctr">
                    <a:lnL w="762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de-DE" sz="1100">
                          <a:solidFill>
                            <a:schemeClr val="bg1"/>
                          </a:solidFill>
                          <a:effectLst/>
                        </a:rPr>
                        <a:t>Schnelle Ergebnisse</a:t>
                      </a:r>
                    </a:p>
                  </a:txBody>
                  <a:tcPr marL="63063" marR="63063" marT="31531" marB="31531" anchor="ctr">
                    <a:lnL w="762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de-DE" sz="1100" dirty="0">
                          <a:solidFill>
                            <a:schemeClr val="bg1"/>
                          </a:solidFill>
                          <a:effectLst/>
                        </a:rPr>
                        <a:t>Langfristige Strategie</a:t>
                      </a:r>
                    </a:p>
                  </a:txBody>
                  <a:tcPr marL="63063" marR="63063" marT="31531" marB="31531" anchor="ctr">
                    <a:lnL w="762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9503915"/>
                  </a:ext>
                </a:extLst>
              </a:tr>
              <a:tr h="774746">
                <a:tc>
                  <a:txBody>
                    <a:bodyPr/>
                    <a:lstStyle/>
                    <a:p>
                      <a:pPr fontAlgn="base"/>
                      <a:r>
                        <a:rPr lang="de-DE" sz="1100">
                          <a:solidFill>
                            <a:schemeClr val="bg1"/>
                          </a:solidFill>
                          <a:effectLst/>
                        </a:rPr>
                        <a:t>Flexibilität</a:t>
                      </a:r>
                    </a:p>
                  </a:txBody>
                  <a:tcPr marL="63063" marR="63063" marT="31531" marB="31531" anchor="ctr">
                    <a:lnL w="762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de-DE" sz="1100">
                          <a:solidFill>
                            <a:schemeClr val="bg1"/>
                          </a:solidFill>
                          <a:effectLst/>
                        </a:rPr>
                        <a:t>Targeting nach Zielgruppen, Standorten, Keywords, etc.</a:t>
                      </a:r>
                    </a:p>
                  </a:txBody>
                  <a:tcPr marL="63063" marR="63063" marT="31531" marB="31531" anchor="ctr">
                    <a:lnL w="762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de-DE" sz="1100" dirty="0">
                          <a:solidFill>
                            <a:schemeClr val="bg1"/>
                          </a:solidFill>
                          <a:effectLst/>
                        </a:rPr>
                        <a:t>Kontinuierliche Optimierung und Anpassung</a:t>
                      </a:r>
                    </a:p>
                  </a:txBody>
                  <a:tcPr marL="63063" marR="63063" marT="31531" marB="31531" anchor="ctr">
                    <a:lnL w="762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4819424"/>
                  </a:ext>
                </a:extLst>
              </a:tr>
              <a:tr h="951520">
                <a:tc>
                  <a:txBody>
                    <a:bodyPr/>
                    <a:lstStyle/>
                    <a:p>
                      <a:pPr algn="ctr" fontAlgn="base"/>
                      <a:r>
                        <a:rPr lang="de-DE" sz="1100" dirty="0">
                          <a:solidFill>
                            <a:schemeClr val="bg1"/>
                          </a:solidFill>
                          <a:effectLst/>
                        </a:rPr>
                        <a:t>&gt;</a:t>
                      </a:r>
                    </a:p>
                  </a:txBody>
                  <a:tcPr marL="63063" marR="63063" marT="31531" marB="31531" anchor="ctr">
                    <a:lnL w="762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de-DE" sz="1100" b="1" dirty="0">
                          <a:solidFill>
                            <a:schemeClr val="bg1"/>
                          </a:solidFill>
                          <a:effectLst/>
                        </a:rPr>
                        <a:t>Tool</a:t>
                      </a:r>
                      <a:r>
                        <a:rPr lang="de-DE" sz="110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de-DE" sz="1100" b="1" dirty="0">
                          <a:solidFill>
                            <a:schemeClr val="bg1"/>
                          </a:solidFill>
                          <a:effectLst/>
                        </a:rPr>
                        <a:t>von</a:t>
                      </a:r>
                      <a:r>
                        <a:rPr lang="de-DE" sz="110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de-DE" sz="1100" b="1" dirty="0">
                          <a:solidFill>
                            <a:schemeClr val="bg1"/>
                          </a:solidFill>
                          <a:effectLst/>
                        </a:rPr>
                        <a:t>Google</a:t>
                      </a:r>
                      <a:r>
                        <a:rPr lang="de-DE" sz="110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</a:p>
                  </a:txBody>
                  <a:tcPr marL="63063" marR="63063" marT="31531" marB="31531" anchor="ctr">
                    <a:lnL w="762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de-DE" sz="1100" b="1" dirty="0">
                          <a:solidFill>
                            <a:schemeClr val="bg1"/>
                          </a:solidFill>
                          <a:effectLst/>
                        </a:rPr>
                        <a:t>Technik zur Beeinflussung</a:t>
                      </a:r>
                      <a:r>
                        <a:rPr lang="de-DE" sz="1100" b="1" baseline="0" dirty="0">
                          <a:solidFill>
                            <a:schemeClr val="bg1"/>
                          </a:solidFill>
                          <a:effectLst/>
                        </a:rPr>
                        <a:t> von Suchergebnissen für Google</a:t>
                      </a:r>
                      <a:endParaRPr lang="de-DE" sz="1100" b="1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63063" marR="63063" marT="31531" marB="31531" anchor="ctr">
                    <a:lnL w="762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17963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70795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64E89E1-D633-4C5A-AB4A-320515AB5D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SEA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4FD2361-8CC8-457E-A2E1-64DB912603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7013" y="2550695"/>
            <a:ext cx="5868987" cy="3612517"/>
          </a:xfrm>
        </p:spPr>
        <p:txBody>
          <a:bodyPr/>
          <a:lstStyle/>
          <a:p>
            <a:r>
              <a:rPr lang="de-DE" sz="1200" dirty="0"/>
              <a:t>1. Werbenetzwerk: Anzeigen in Google-Suchergebnissen, YouTube, mobilen Apps und im Google Display-Netzwerk.</a:t>
            </a:r>
          </a:p>
          <a:p>
            <a:r>
              <a:rPr lang="de-DE" sz="1200" dirty="0"/>
              <a:t>2. Zielgerichtete Werbung: basierend auf Keywords, Standorten, demografischen Merkmalen und Interessen ausgerichtet werden.</a:t>
            </a:r>
          </a:p>
          <a:p>
            <a:r>
              <a:rPr lang="de-DE" sz="1200" dirty="0"/>
              <a:t>3. Flexibles Budgetmanagement: Unternehmen können das Budget flexibel festlegen und anpassen, basierend auf CPC oder CPA.</a:t>
            </a:r>
          </a:p>
          <a:p>
            <a:r>
              <a:rPr lang="de-DE" sz="1200" dirty="0"/>
              <a:t>4. Messbare Ergebnisse: Detaillierte Analyse- und Reporting-Tools.</a:t>
            </a:r>
          </a:p>
          <a:p>
            <a:r>
              <a:rPr lang="de-DE" sz="1200" dirty="0"/>
              <a:t>5. Steigerung der Online-Sichtbarkeit und Umsätze: Gezielte Werbung führt zu mehr Website-Traffic und Umsatzsteigerung durch direkte Kundenansprache.</a:t>
            </a:r>
          </a:p>
          <a:p>
            <a:endParaRPr lang="de-DE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22CB334-1BE1-4639-AFEC-E114153241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noProof="0"/>
              <a:t>Düsseldorf, </a:t>
            </a:r>
            <a:fld id="{1D1C49CD-1AE9-2A47-A3B8-421F7E22E70A}" type="datetime4">
              <a:rPr lang="de-DE" noProof="0" smtClean="0"/>
              <a:t>8. April 2024</a:t>
            </a:fld>
            <a:endParaRPr lang="de-DE" noProof="0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94091873-A756-4F47-B1FD-3CF0F71B0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561F3-FADA-DF43-977E-A09A0FDE6BED}" type="slidenum">
              <a:rPr lang="de-DE" noProof="0" smtClean="0"/>
              <a:t>3</a:t>
            </a:fld>
            <a:endParaRPr lang="de-DE" noProof="0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518281AB-333B-44ED-8F99-82CC06C97A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45151" y="1392262"/>
            <a:ext cx="4350073" cy="4442215"/>
          </a:xfrm>
          <a:prstGeom prst="rect">
            <a:avLst/>
          </a:prstGeom>
        </p:spPr>
      </p:pic>
      <p:sp>
        <p:nvSpPr>
          <p:cNvPr id="7" name="Ellipse 6">
            <a:extLst>
              <a:ext uri="{FF2B5EF4-FFF2-40B4-BE49-F238E27FC236}">
                <a16:creationId xmlns:a16="http://schemas.microsoft.com/office/drawing/2014/main" id="{682A692F-CC29-49F3-B3C9-67F2D448BF3B}"/>
              </a:ext>
            </a:extLst>
          </p:cNvPr>
          <p:cNvSpPr/>
          <p:nvPr/>
        </p:nvSpPr>
        <p:spPr>
          <a:xfrm>
            <a:off x="6945151" y="5047750"/>
            <a:ext cx="3832440" cy="1115462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453525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64E89E1-D633-4C5A-AB4A-320515AB5D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Wie funktioniert Google?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4FD2361-8CC8-457E-A2E1-64DB912603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7014" y="2550695"/>
            <a:ext cx="4540196" cy="3612517"/>
          </a:xfrm>
        </p:spPr>
        <p:txBody>
          <a:bodyPr/>
          <a:lstStyle/>
          <a:p>
            <a:r>
              <a:rPr lang="de-DE" sz="1200" dirty="0"/>
              <a:t>1. </a:t>
            </a:r>
            <a:r>
              <a:rPr lang="de-DE" sz="1200" b="1" dirty="0" err="1"/>
              <a:t>Crawling</a:t>
            </a:r>
            <a:r>
              <a:rPr lang="de-DE" sz="1200" dirty="0"/>
              <a:t>: Google durchsucht das Web nach neuen Inhalten.</a:t>
            </a:r>
          </a:p>
          <a:p>
            <a:r>
              <a:rPr lang="de-DE" sz="1200" dirty="0"/>
              <a:t>2. </a:t>
            </a:r>
            <a:r>
              <a:rPr lang="de-DE" sz="1200" b="1" dirty="0"/>
              <a:t>Indexierung</a:t>
            </a:r>
            <a:r>
              <a:rPr lang="de-DE" sz="1200" dirty="0"/>
              <a:t>: Gesammelte Informationen werden in einem     riesigen Index gespeichert.</a:t>
            </a:r>
          </a:p>
          <a:p>
            <a:r>
              <a:rPr lang="de-DE" sz="1200" dirty="0"/>
              <a:t>3. </a:t>
            </a:r>
            <a:r>
              <a:rPr lang="de-DE" sz="1200" b="1" dirty="0"/>
              <a:t>Ranking:</a:t>
            </a:r>
            <a:r>
              <a:rPr lang="de-DE" sz="1200" dirty="0"/>
              <a:t> Ein Algorithmus bestimmt die Relevanz der Ergebnisse basierend auf verschiedenen Faktoren.</a:t>
            </a:r>
          </a:p>
          <a:p>
            <a:r>
              <a:rPr lang="de-DE" sz="1200" dirty="0"/>
              <a:t>4. </a:t>
            </a:r>
            <a:r>
              <a:rPr lang="de-DE" sz="1200" b="1" dirty="0"/>
              <a:t>Anzeige der Ergebnisse: </a:t>
            </a:r>
            <a:r>
              <a:rPr lang="de-DE" sz="1200" dirty="0"/>
              <a:t>Die relevantesten Ergebnisse werden auf der Suchergebnisseite angezeigt.</a:t>
            </a:r>
          </a:p>
          <a:p>
            <a:endParaRPr lang="de-DE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22CB334-1BE1-4639-AFEC-E114153241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noProof="0"/>
              <a:t>Düsseldorf, </a:t>
            </a:r>
            <a:fld id="{1D1C49CD-1AE9-2A47-A3B8-421F7E22E70A}" type="datetime4">
              <a:rPr lang="de-DE" noProof="0" smtClean="0"/>
              <a:t>8. April 2024</a:t>
            </a:fld>
            <a:endParaRPr lang="de-DE" noProof="0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94091873-A756-4F47-B1FD-3CF0F71B0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561F3-FADA-DF43-977E-A09A0FDE6BED}" type="slidenum">
              <a:rPr lang="de-DE" noProof="0" smtClean="0"/>
              <a:t>4</a:t>
            </a:fld>
            <a:endParaRPr lang="de-DE" noProof="0"/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56FCDE2B-2ABC-4C5B-810A-96602AE26F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29154" y="3595980"/>
            <a:ext cx="4830521" cy="2567232"/>
          </a:xfrm>
          <a:prstGeom prst="rect">
            <a:avLst/>
          </a:prstGeom>
        </p:spPr>
      </p:pic>
      <p:sp>
        <p:nvSpPr>
          <p:cNvPr id="9" name="Rechteck 8">
            <a:extLst>
              <a:ext uri="{FF2B5EF4-FFF2-40B4-BE49-F238E27FC236}">
                <a16:creationId xmlns:a16="http://schemas.microsoft.com/office/drawing/2014/main" id="{7BA1F90B-3C1B-4B0D-8F31-7651408D829C}"/>
              </a:ext>
            </a:extLst>
          </p:cNvPr>
          <p:cNvSpPr/>
          <p:nvPr/>
        </p:nvSpPr>
        <p:spPr>
          <a:xfrm>
            <a:off x="5183346" y="3839007"/>
            <a:ext cx="168812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>
                <a:solidFill>
                  <a:schemeClr val="bg1"/>
                </a:solidFill>
              </a:rPr>
              <a:t>Kriterien analysieren</a:t>
            </a: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604CE129-BE81-41A1-B213-58B9D7CA64F5}"/>
              </a:ext>
            </a:extLst>
          </p:cNvPr>
          <p:cNvSpPr/>
          <p:nvPr/>
        </p:nvSpPr>
        <p:spPr>
          <a:xfrm>
            <a:off x="5245726" y="2361286"/>
            <a:ext cx="181964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>
                <a:solidFill>
                  <a:schemeClr val="bg1"/>
                </a:solidFill>
              </a:rPr>
              <a:t>Planen:</a:t>
            </a:r>
          </a:p>
          <a:p>
            <a:pPr marL="285750" indent="-285750">
              <a:buFontTx/>
              <a:buChar char="-"/>
            </a:pPr>
            <a:r>
              <a:rPr lang="de-DE" sz="1200" dirty="0">
                <a:solidFill>
                  <a:schemeClr val="bg1"/>
                </a:solidFill>
              </a:rPr>
              <a:t>Keyword</a:t>
            </a:r>
          </a:p>
          <a:p>
            <a:pPr marL="285750" indent="-285750">
              <a:buFontTx/>
              <a:buChar char="-"/>
            </a:pPr>
            <a:r>
              <a:rPr lang="de-DE" sz="1200" dirty="0">
                <a:solidFill>
                  <a:schemeClr val="bg1"/>
                </a:solidFill>
              </a:rPr>
              <a:t>Suchvolumen </a:t>
            </a:r>
          </a:p>
          <a:p>
            <a:pPr marL="285750" indent="-285750">
              <a:buFontTx/>
              <a:buChar char="-"/>
            </a:pPr>
            <a:r>
              <a:rPr lang="de-DE" sz="1200" dirty="0">
                <a:solidFill>
                  <a:schemeClr val="bg1"/>
                </a:solidFill>
              </a:rPr>
              <a:t>Konkurrenz</a:t>
            </a:r>
          </a:p>
          <a:p>
            <a:pPr marL="285750" indent="-285750">
              <a:buFontTx/>
              <a:buChar char="-"/>
            </a:pPr>
            <a:r>
              <a:rPr lang="de-DE" sz="1200" dirty="0">
                <a:solidFill>
                  <a:schemeClr val="bg1"/>
                </a:solidFill>
              </a:rPr>
              <a:t>SEA Anzeigen</a:t>
            </a: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5862AC77-FDC7-4AA6-9F64-E5D87252DF57}"/>
              </a:ext>
            </a:extLst>
          </p:cNvPr>
          <p:cNvSpPr/>
          <p:nvPr/>
        </p:nvSpPr>
        <p:spPr>
          <a:xfrm>
            <a:off x="8055345" y="2784930"/>
            <a:ext cx="106484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400" dirty="0">
                <a:solidFill>
                  <a:schemeClr val="bg1"/>
                </a:solidFill>
              </a:rPr>
              <a:t>Optimieren</a:t>
            </a:r>
          </a:p>
        </p:txBody>
      </p:sp>
      <p:cxnSp>
        <p:nvCxnSpPr>
          <p:cNvPr id="12" name="Gerade Verbindung mit Pfeil 11">
            <a:extLst>
              <a:ext uri="{FF2B5EF4-FFF2-40B4-BE49-F238E27FC236}">
                <a16:creationId xmlns:a16="http://schemas.microsoft.com/office/drawing/2014/main" id="{2CFB5E21-3192-4072-8016-3500160D806F}"/>
              </a:ext>
            </a:extLst>
          </p:cNvPr>
          <p:cNvCxnSpPr/>
          <p:nvPr/>
        </p:nvCxnSpPr>
        <p:spPr>
          <a:xfrm>
            <a:off x="4167346" y="3977507"/>
            <a:ext cx="10160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mit Pfeil 12">
            <a:extLst>
              <a:ext uri="{FF2B5EF4-FFF2-40B4-BE49-F238E27FC236}">
                <a16:creationId xmlns:a16="http://schemas.microsoft.com/office/drawing/2014/main" id="{4694002D-82A1-4312-A779-633A8B4E2C78}"/>
              </a:ext>
            </a:extLst>
          </p:cNvPr>
          <p:cNvCxnSpPr/>
          <p:nvPr/>
        </p:nvCxnSpPr>
        <p:spPr>
          <a:xfrm>
            <a:off x="6706093" y="2941133"/>
            <a:ext cx="1348155" cy="74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 Verbindung mit Pfeil 13">
            <a:extLst>
              <a:ext uri="{FF2B5EF4-FFF2-40B4-BE49-F238E27FC236}">
                <a16:creationId xmlns:a16="http://schemas.microsoft.com/office/drawing/2014/main" id="{FD30CB69-2EFE-4725-85FF-CD36314AFB62}"/>
              </a:ext>
            </a:extLst>
          </p:cNvPr>
          <p:cNvCxnSpPr>
            <a:cxnSpLocks/>
          </p:cNvCxnSpPr>
          <p:nvPr/>
        </p:nvCxnSpPr>
        <p:spPr>
          <a:xfrm>
            <a:off x="8500821" y="3115579"/>
            <a:ext cx="1" cy="4804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 Verbindung mit Pfeil 14">
            <a:extLst>
              <a:ext uri="{FF2B5EF4-FFF2-40B4-BE49-F238E27FC236}">
                <a16:creationId xmlns:a16="http://schemas.microsoft.com/office/drawing/2014/main" id="{BECE731E-295C-4905-8AC3-68CDE6445CA5}"/>
              </a:ext>
            </a:extLst>
          </p:cNvPr>
          <p:cNvCxnSpPr>
            <a:cxnSpLocks/>
          </p:cNvCxnSpPr>
          <p:nvPr/>
        </p:nvCxnSpPr>
        <p:spPr>
          <a:xfrm flipV="1">
            <a:off x="5898443" y="3376949"/>
            <a:ext cx="0" cy="4620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33905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F7B57DC-EAF1-4CC2-9279-77665D5486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SEO Kriterien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E29AF2C-F169-428D-B21B-B57802646F5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err="1"/>
              <a:t>Onpage</a:t>
            </a:r>
            <a:endParaRPr lang="de-DE" dirty="0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072ECC4B-9810-4E50-A758-4E3D45B4038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342900" indent="-342900">
              <a:spcAft>
                <a:spcPts val="600"/>
              </a:spcAft>
              <a:buAutoNum type="arabicPeriod"/>
            </a:pPr>
            <a:r>
              <a:rPr lang="de-DE" sz="1200" dirty="0"/>
              <a:t>Keyword-Optimierung (</a:t>
            </a:r>
            <a:r>
              <a:rPr lang="de-DE" sz="1200" dirty="0" err="1"/>
              <a:t>Keyworddichte</a:t>
            </a:r>
            <a:r>
              <a:rPr lang="de-DE" sz="1200" dirty="0"/>
              <a:t>, Wortzahl)</a:t>
            </a:r>
          </a:p>
          <a:p>
            <a:pPr marL="342900" indent="-342900">
              <a:spcAft>
                <a:spcPts val="600"/>
              </a:spcAft>
              <a:buAutoNum type="arabicPeriod"/>
            </a:pPr>
            <a:r>
              <a:rPr lang="de-DE" sz="1200" dirty="0"/>
              <a:t>Title Tags (H1,H2, ..) und Meta-Beschreibungen </a:t>
            </a:r>
          </a:p>
          <a:p>
            <a:pPr marL="342900" indent="-342900">
              <a:spcAft>
                <a:spcPts val="600"/>
              </a:spcAft>
              <a:buAutoNum type="arabicPeriod"/>
            </a:pPr>
            <a:r>
              <a:rPr lang="de-DE" sz="1200" dirty="0"/>
              <a:t> URL-Struktur</a:t>
            </a:r>
          </a:p>
          <a:p>
            <a:pPr marL="342900" indent="-342900">
              <a:spcAft>
                <a:spcPts val="600"/>
              </a:spcAft>
              <a:buAutoNum type="arabicPeriod"/>
            </a:pPr>
            <a:r>
              <a:rPr lang="de-DE" sz="1200" dirty="0"/>
              <a:t>Interne Verlinkung</a:t>
            </a:r>
          </a:p>
          <a:p>
            <a:pPr marL="342900" indent="-342900">
              <a:spcAft>
                <a:spcPts val="600"/>
              </a:spcAft>
              <a:buAutoNum type="arabicPeriod"/>
            </a:pPr>
            <a:r>
              <a:rPr lang="de-DE" sz="1200" dirty="0"/>
              <a:t>Bildoptimierung</a:t>
            </a:r>
          </a:p>
          <a:p>
            <a:pPr marL="342900" indent="-342900">
              <a:spcAft>
                <a:spcPts val="600"/>
              </a:spcAft>
              <a:buAutoNum type="arabicPeriod"/>
            </a:pPr>
            <a:r>
              <a:rPr lang="de-DE" sz="1200" dirty="0"/>
              <a:t>Responsive Design</a:t>
            </a:r>
          </a:p>
          <a:p>
            <a:pPr marL="342900" indent="-342900">
              <a:spcAft>
                <a:spcPts val="600"/>
              </a:spcAft>
              <a:buAutoNum type="arabicPeriod"/>
            </a:pPr>
            <a:r>
              <a:rPr lang="de-DE" sz="1200" dirty="0"/>
              <a:t>Ladegeschwindigkeit</a:t>
            </a:r>
          </a:p>
          <a:p>
            <a:pPr marL="342900" indent="-342900">
              <a:spcAft>
                <a:spcPts val="600"/>
              </a:spcAft>
              <a:buAutoNum type="arabicPeriod"/>
            </a:pPr>
            <a:r>
              <a:rPr lang="de-DE" sz="1200" dirty="0"/>
              <a:t>Technische SEO (404 Fehler, </a:t>
            </a:r>
            <a:r>
              <a:rPr lang="de-DE" sz="1200" dirty="0" err="1"/>
              <a:t>Dublicate</a:t>
            </a:r>
            <a:r>
              <a:rPr lang="de-DE" sz="1200" dirty="0"/>
              <a:t>, Robots.txt, Https)</a:t>
            </a:r>
          </a:p>
          <a:p>
            <a:endParaRPr lang="de-DE" dirty="0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FEEF06E4-5DEC-4FEC-AFE4-2656904246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de-DE" dirty="0" err="1"/>
              <a:t>Offpage</a:t>
            </a:r>
            <a:endParaRPr lang="de-DE" dirty="0"/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39C5C19F-72DA-432F-B6F0-EC34CE10150B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342900" indent="-342900">
              <a:spcAft>
                <a:spcPts val="600"/>
              </a:spcAft>
              <a:buFont typeface="Wingdings" pitchFamily="2" charset="2"/>
              <a:buAutoNum type="arabicPeriod"/>
            </a:pPr>
            <a:r>
              <a:rPr lang="de-DE" sz="1200" dirty="0"/>
              <a:t>Backlink-Profil: Qualität und Anzahl der externen Links.</a:t>
            </a:r>
          </a:p>
          <a:p>
            <a:pPr marL="342900" indent="-342900">
              <a:spcAft>
                <a:spcPts val="600"/>
              </a:spcAft>
              <a:buFont typeface="Wingdings" pitchFamily="2" charset="2"/>
              <a:buAutoNum type="arabicPeriod"/>
            </a:pPr>
            <a:r>
              <a:rPr lang="de-DE" sz="1200" dirty="0" err="1"/>
              <a:t>Social</a:t>
            </a:r>
            <a:r>
              <a:rPr lang="de-DE" sz="1200" dirty="0"/>
              <a:t> Signals: Engagement auf sozialen Medien.</a:t>
            </a:r>
          </a:p>
          <a:p>
            <a:pPr marL="342900" indent="-342900">
              <a:spcAft>
                <a:spcPts val="600"/>
              </a:spcAft>
              <a:buFont typeface="Wingdings" pitchFamily="2" charset="2"/>
              <a:buAutoNum type="arabicPeriod"/>
            </a:pPr>
            <a:r>
              <a:rPr lang="de-DE" sz="1200" dirty="0"/>
              <a:t>Online-Bewertungen: Bewertungen auf Plattformen wie Google </a:t>
            </a:r>
            <a:r>
              <a:rPr lang="de-DE" sz="1200" dirty="0" err="1"/>
              <a:t>My</a:t>
            </a:r>
            <a:r>
              <a:rPr lang="de-DE" sz="1200" dirty="0"/>
              <a:t> Business.</a:t>
            </a:r>
          </a:p>
          <a:p>
            <a:pPr marL="342900" indent="-342900">
              <a:spcAft>
                <a:spcPts val="600"/>
              </a:spcAft>
              <a:buFont typeface="Wingdings" pitchFamily="2" charset="2"/>
              <a:buAutoNum type="arabicPeriod"/>
            </a:pPr>
            <a:r>
              <a:rPr lang="de-DE" sz="1200" dirty="0"/>
              <a:t>Markenbekanntheit: Reputation und Erwähnungen der Marke im Internet.</a:t>
            </a:r>
          </a:p>
          <a:p>
            <a:pPr marL="342900" indent="-342900">
              <a:spcAft>
                <a:spcPts val="600"/>
              </a:spcAft>
              <a:buFont typeface="Wingdings" pitchFamily="2" charset="2"/>
              <a:buAutoNum type="arabicPeriod"/>
            </a:pPr>
            <a:r>
              <a:rPr lang="de-DE" sz="1200" dirty="0"/>
              <a:t>Online-Pressemitteilungen: Verbreitung von Nachrichten auf Presseportalen.</a:t>
            </a:r>
          </a:p>
          <a:p>
            <a:pPr marL="342900" indent="-342900">
              <a:spcAft>
                <a:spcPts val="600"/>
              </a:spcAft>
              <a:buFont typeface="Wingdings" pitchFamily="2" charset="2"/>
              <a:buAutoNum type="arabicPeriod"/>
            </a:pPr>
            <a:r>
              <a:rPr lang="de-DE" sz="1200" dirty="0"/>
              <a:t>Lokale SEO: Eintrag in lokale Verzeichnisse und Branchenverzeichnisse.</a:t>
            </a:r>
          </a:p>
          <a:p>
            <a:pPr marL="342900" indent="-342900">
              <a:spcAft>
                <a:spcPts val="600"/>
              </a:spcAft>
              <a:buFont typeface="Wingdings" pitchFamily="2" charset="2"/>
              <a:buAutoNum type="arabicPeriod"/>
            </a:pPr>
            <a:r>
              <a:rPr lang="de-DE" sz="1200" dirty="0"/>
              <a:t>Co-</a:t>
            </a:r>
            <a:r>
              <a:rPr lang="de-DE" sz="1200" dirty="0" err="1"/>
              <a:t>Citation</a:t>
            </a:r>
            <a:r>
              <a:rPr lang="de-DE" sz="1200" dirty="0"/>
              <a:t> und Co-</a:t>
            </a:r>
            <a:r>
              <a:rPr lang="de-DE" sz="1200" dirty="0" err="1"/>
              <a:t>Occurrence</a:t>
            </a:r>
            <a:r>
              <a:rPr lang="de-DE" sz="1200" dirty="0"/>
              <a:t>: Erwähnungen der Website auf anderen Websites.</a:t>
            </a:r>
          </a:p>
          <a:p>
            <a:endParaRPr lang="de-DE" dirty="0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12BBF998-3B92-4E42-9DBB-DA8D1DE20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1C28F-4548-4C55-B4EA-84A3EAA58796}" type="datetime1">
              <a:rPr lang="de-DE" smtClean="0"/>
              <a:t>08.04.2024</a:t>
            </a:fld>
            <a:endParaRPr lang="de-DE"/>
          </a:p>
        </p:txBody>
      </p:sp>
      <p:sp>
        <p:nvSpPr>
          <p:cNvPr id="8" name="Foliennummernplatzhalter 7">
            <a:extLst>
              <a:ext uri="{FF2B5EF4-FFF2-40B4-BE49-F238E27FC236}">
                <a16:creationId xmlns:a16="http://schemas.microsoft.com/office/drawing/2014/main" id="{196EB25F-ED7F-4B72-B8B4-A3019A7207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9ADDE-9752-DF4E-B187-C92CBD3CA483}" type="slidenum">
              <a:rPr lang="de-DE" smtClean="0"/>
              <a:t>5</a:t>
            </a:fld>
            <a:endParaRPr lang="de-DE"/>
          </a:p>
        </p:txBody>
      </p:sp>
      <p:cxnSp>
        <p:nvCxnSpPr>
          <p:cNvPr id="9" name="Gerade Verbindung mit Pfeil 8">
            <a:extLst>
              <a:ext uri="{FF2B5EF4-FFF2-40B4-BE49-F238E27FC236}">
                <a16:creationId xmlns:a16="http://schemas.microsoft.com/office/drawing/2014/main" id="{8CE41D1A-CD7A-4EDB-B06B-841948F112F3}"/>
              </a:ext>
            </a:extLst>
          </p:cNvPr>
          <p:cNvCxnSpPr/>
          <p:nvPr/>
        </p:nvCxnSpPr>
        <p:spPr>
          <a:xfrm flipV="1">
            <a:off x="1340339" y="2538763"/>
            <a:ext cx="7069015" cy="88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r Verbinder 9">
            <a:extLst>
              <a:ext uri="{FF2B5EF4-FFF2-40B4-BE49-F238E27FC236}">
                <a16:creationId xmlns:a16="http://schemas.microsoft.com/office/drawing/2014/main" id="{0BF0C503-1ADA-4F68-A84F-A5B731BFB901}"/>
              </a:ext>
            </a:extLst>
          </p:cNvPr>
          <p:cNvCxnSpPr>
            <a:cxnSpLocks/>
          </p:cNvCxnSpPr>
          <p:nvPr/>
        </p:nvCxnSpPr>
        <p:spPr>
          <a:xfrm flipV="1">
            <a:off x="1340339" y="2552247"/>
            <a:ext cx="0" cy="3456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feld 11">
            <a:extLst>
              <a:ext uri="{FF2B5EF4-FFF2-40B4-BE49-F238E27FC236}">
                <a16:creationId xmlns:a16="http://schemas.microsoft.com/office/drawing/2014/main" id="{0D50C93A-0654-4268-83B8-91F8956EA091}"/>
              </a:ext>
            </a:extLst>
          </p:cNvPr>
          <p:cNvSpPr txBox="1"/>
          <p:nvPr/>
        </p:nvSpPr>
        <p:spPr>
          <a:xfrm>
            <a:off x="8510951" y="2164626"/>
            <a:ext cx="3102707" cy="64633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de-DE" dirty="0"/>
              <a:t>Bietet die Quelle den gesuchten Inhalt?</a:t>
            </a:r>
          </a:p>
        </p:txBody>
      </p:sp>
      <p:cxnSp>
        <p:nvCxnSpPr>
          <p:cNvPr id="13" name="Gerade Verbindung mit Pfeil 12">
            <a:extLst>
              <a:ext uri="{FF2B5EF4-FFF2-40B4-BE49-F238E27FC236}">
                <a16:creationId xmlns:a16="http://schemas.microsoft.com/office/drawing/2014/main" id="{F9A0C158-B71A-4DE9-9BA6-388E1BF5EA4F}"/>
              </a:ext>
            </a:extLst>
          </p:cNvPr>
          <p:cNvCxnSpPr>
            <a:cxnSpLocks/>
          </p:cNvCxnSpPr>
          <p:nvPr/>
        </p:nvCxnSpPr>
        <p:spPr>
          <a:xfrm>
            <a:off x="6333624" y="5828644"/>
            <a:ext cx="207573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r Verbinder 13">
            <a:extLst>
              <a:ext uri="{FF2B5EF4-FFF2-40B4-BE49-F238E27FC236}">
                <a16:creationId xmlns:a16="http://schemas.microsoft.com/office/drawing/2014/main" id="{324BF925-EAA7-4632-92CF-19B21AE04679}"/>
              </a:ext>
            </a:extLst>
          </p:cNvPr>
          <p:cNvCxnSpPr>
            <a:cxnSpLocks/>
          </p:cNvCxnSpPr>
          <p:nvPr/>
        </p:nvCxnSpPr>
        <p:spPr>
          <a:xfrm flipV="1">
            <a:off x="6326336" y="5473205"/>
            <a:ext cx="0" cy="3456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feld 14">
            <a:extLst>
              <a:ext uri="{FF2B5EF4-FFF2-40B4-BE49-F238E27FC236}">
                <a16:creationId xmlns:a16="http://schemas.microsoft.com/office/drawing/2014/main" id="{548D140B-CA02-44D7-951D-88FF02A5813F}"/>
              </a:ext>
            </a:extLst>
          </p:cNvPr>
          <p:cNvSpPr txBox="1"/>
          <p:nvPr/>
        </p:nvSpPr>
        <p:spPr>
          <a:xfrm>
            <a:off x="8510950" y="5473205"/>
            <a:ext cx="3102707" cy="64633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de-DE" dirty="0"/>
              <a:t>Ist die Quelle vertrauenswürdig?</a:t>
            </a:r>
          </a:p>
        </p:txBody>
      </p:sp>
    </p:spTree>
    <p:extLst>
      <p:ext uri="{BB962C8B-B14F-4D97-AF65-F5344CB8AC3E}">
        <p14:creationId xmlns:p14="http://schemas.microsoft.com/office/powerpoint/2010/main" val="23155681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5DAD73B-61D8-4A20-B1E1-875CFE2CC7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Backlinks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335364D-DEBC-435A-BA11-BFE90FACEB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7013" y="2550695"/>
            <a:ext cx="5803898" cy="3612517"/>
          </a:xfrm>
        </p:spPr>
        <p:txBody>
          <a:bodyPr/>
          <a:lstStyle/>
          <a:p>
            <a:r>
              <a:rPr lang="de-DE" sz="1800" b="0" i="0" dirty="0">
                <a:solidFill>
                  <a:srgbClr val="0D0D0D"/>
                </a:solidFill>
                <a:effectLst/>
                <a:latin typeface="Söhne"/>
              </a:rPr>
              <a:t>Wenn </a:t>
            </a:r>
            <a:r>
              <a:rPr lang="de-DE" sz="1800" b="1" i="0" dirty="0">
                <a:solidFill>
                  <a:srgbClr val="0D0D0D"/>
                </a:solidFill>
                <a:effectLst/>
                <a:latin typeface="Söhne"/>
              </a:rPr>
              <a:t>hochwertige und relevante Websites </a:t>
            </a:r>
            <a:r>
              <a:rPr lang="de-DE" sz="1800" b="0" i="0" dirty="0">
                <a:solidFill>
                  <a:srgbClr val="0D0D0D"/>
                </a:solidFill>
                <a:effectLst/>
                <a:latin typeface="Söhne"/>
              </a:rPr>
              <a:t>auf eine Seite </a:t>
            </a:r>
            <a:r>
              <a:rPr lang="de-DE" sz="1800" b="1" i="0" dirty="0">
                <a:solidFill>
                  <a:srgbClr val="0D0D0D"/>
                </a:solidFill>
                <a:effectLst/>
                <a:latin typeface="Söhne"/>
              </a:rPr>
              <a:t>verlinken</a:t>
            </a:r>
            <a:r>
              <a:rPr lang="de-DE" sz="1800" b="0" i="0" dirty="0">
                <a:solidFill>
                  <a:srgbClr val="0D0D0D"/>
                </a:solidFill>
                <a:effectLst/>
                <a:latin typeface="Söhne"/>
              </a:rPr>
              <a:t>, interpretieren Suchmaschinen dies als eine Art </a:t>
            </a:r>
            <a:r>
              <a:rPr lang="de-DE" sz="1800" b="1" i="0" dirty="0">
                <a:solidFill>
                  <a:srgbClr val="0D0D0D"/>
                </a:solidFill>
                <a:effectLst/>
                <a:latin typeface="Söhne"/>
              </a:rPr>
              <a:t>Empfehlung und sehen die verlinkte Seite als qualitativ hochwertig</a:t>
            </a:r>
            <a:r>
              <a:rPr lang="de-DE" sz="1800" b="0" i="0" dirty="0">
                <a:solidFill>
                  <a:srgbClr val="0D0D0D"/>
                </a:solidFill>
                <a:effectLst/>
                <a:latin typeface="Söhne"/>
              </a:rPr>
              <a:t> und vertrauenswürdig an. Backlinks tragen daher erheblich zur </a:t>
            </a:r>
            <a:r>
              <a:rPr lang="de-DE" sz="1800" b="1" i="0" dirty="0">
                <a:solidFill>
                  <a:srgbClr val="0D0D0D"/>
                </a:solidFill>
                <a:effectLst/>
                <a:latin typeface="Söhne"/>
              </a:rPr>
              <a:t>Verbesserung des Rankings </a:t>
            </a:r>
            <a:r>
              <a:rPr lang="de-DE" sz="1800" b="0" i="0" dirty="0">
                <a:solidFill>
                  <a:srgbClr val="0D0D0D"/>
                </a:solidFill>
                <a:effectLst/>
                <a:latin typeface="Söhne"/>
              </a:rPr>
              <a:t>einer Webseite in den Suchergebnissen bei, indem sie deren </a:t>
            </a:r>
            <a:r>
              <a:rPr lang="de-DE" sz="1800" b="1" i="0" dirty="0">
                <a:solidFill>
                  <a:srgbClr val="0D0D0D"/>
                </a:solidFill>
                <a:effectLst/>
                <a:latin typeface="Söhne"/>
              </a:rPr>
              <a:t>Sichtbarkeit und Autorität </a:t>
            </a:r>
            <a:r>
              <a:rPr lang="de-DE" sz="1800" b="0" i="0" dirty="0">
                <a:solidFill>
                  <a:srgbClr val="0D0D0D"/>
                </a:solidFill>
                <a:effectLst/>
                <a:latin typeface="Söhne"/>
              </a:rPr>
              <a:t>erhöhen.</a:t>
            </a:r>
            <a:endParaRPr lang="de-DE" sz="1800" dirty="0"/>
          </a:p>
          <a:p>
            <a:r>
              <a:rPr lang="de-DE" b="1" dirty="0"/>
              <a:t>Usernutzen:</a:t>
            </a:r>
            <a:r>
              <a:rPr lang="de-DE" dirty="0"/>
              <a:t> </a:t>
            </a:r>
          </a:p>
          <a:p>
            <a:pPr lvl="1"/>
            <a:r>
              <a:rPr lang="de-DE" dirty="0"/>
              <a:t>Nutzer werden zielgerichtet geleitet</a:t>
            </a:r>
          </a:p>
          <a:p>
            <a:endParaRPr lang="de-DE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FFE50B9-CFB1-4734-BEEB-44A2AA2201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noProof="0"/>
              <a:t>Düsseldorf, </a:t>
            </a:r>
            <a:fld id="{1D1C49CD-1AE9-2A47-A3B8-421F7E22E70A}" type="datetime4">
              <a:rPr lang="de-DE" noProof="0" smtClean="0"/>
              <a:t>8. April 2024</a:t>
            </a:fld>
            <a:endParaRPr lang="de-DE" noProof="0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947772E2-54EF-477E-8BED-56CC95FF1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561F3-FADA-DF43-977E-A09A0FDE6BED}" type="slidenum">
              <a:rPr lang="de-DE" noProof="0" smtClean="0"/>
              <a:t>6</a:t>
            </a:fld>
            <a:endParaRPr lang="de-DE" noProof="0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7594AB55-C63A-40B4-BC4C-D9E9EAFE57D3}"/>
              </a:ext>
            </a:extLst>
          </p:cNvPr>
          <p:cNvSpPr txBox="1"/>
          <p:nvPr/>
        </p:nvSpPr>
        <p:spPr>
          <a:xfrm>
            <a:off x="6908783" y="2238216"/>
            <a:ext cx="46618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b="1" dirty="0">
                <a:solidFill>
                  <a:schemeClr val="bg1"/>
                </a:solidFill>
              </a:rPr>
              <a:t>Domain Trust (</a:t>
            </a:r>
            <a:r>
              <a:rPr lang="de-DE" sz="1200" b="1" dirty="0" err="1">
                <a:solidFill>
                  <a:schemeClr val="bg1"/>
                </a:solidFill>
              </a:rPr>
              <a:t>Pagerank</a:t>
            </a:r>
            <a:r>
              <a:rPr lang="de-DE" sz="1200" b="1" dirty="0">
                <a:solidFill>
                  <a:schemeClr val="bg1"/>
                </a:solidFill>
              </a:rPr>
              <a:t>): 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17FB66C3-734D-4C87-8421-19A03FF175D7}"/>
              </a:ext>
            </a:extLst>
          </p:cNvPr>
          <p:cNvSpPr txBox="1"/>
          <p:nvPr/>
        </p:nvSpPr>
        <p:spPr>
          <a:xfrm>
            <a:off x="6908783" y="2725666"/>
            <a:ext cx="1578708" cy="276999"/>
          </a:xfrm>
          <a:prstGeom prst="rect">
            <a:avLst/>
          </a:prstGeom>
          <a:noFill/>
          <a:ln>
            <a:solidFill>
              <a:srgbClr val="FFCC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200" dirty="0">
                <a:solidFill>
                  <a:schemeClr val="bg1"/>
                </a:solidFill>
              </a:rPr>
              <a:t>IHK Düsseldorf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CB7DD9E2-852D-4F65-B6CC-FED0761B1DF4}"/>
              </a:ext>
            </a:extLst>
          </p:cNvPr>
          <p:cNvSpPr txBox="1"/>
          <p:nvPr/>
        </p:nvSpPr>
        <p:spPr>
          <a:xfrm>
            <a:off x="8635408" y="2724673"/>
            <a:ext cx="1393666" cy="276999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200" dirty="0">
                <a:solidFill>
                  <a:schemeClr val="bg1"/>
                </a:solidFill>
              </a:rPr>
              <a:t>GA X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90D276E7-A436-46EC-B267-F53A9A0DCBFB}"/>
              </a:ext>
            </a:extLst>
          </p:cNvPr>
          <p:cNvSpPr txBox="1"/>
          <p:nvPr/>
        </p:nvSpPr>
        <p:spPr>
          <a:xfrm>
            <a:off x="10176992" y="2723468"/>
            <a:ext cx="1393666" cy="276999"/>
          </a:xfrm>
          <a:prstGeom prst="rect">
            <a:avLst/>
          </a:prstGeom>
          <a:noFill/>
          <a:ln>
            <a:solidFill>
              <a:srgbClr val="FFCC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200" dirty="0">
                <a:solidFill>
                  <a:schemeClr val="bg1"/>
                </a:solidFill>
              </a:rPr>
              <a:t>GA Z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8D8D4D0E-61CF-4186-BBDC-976D33A0350F}"/>
              </a:ext>
            </a:extLst>
          </p:cNvPr>
          <p:cNvSpPr txBox="1"/>
          <p:nvPr/>
        </p:nvSpPr>
        <p:spPr>
          <a:xfrm>
            <a:off x="6908783" y="3195146"/>
            <a:ext cx="1578707" cy="1200329"/>
          </a:xfrm>
          <a:prstGeom prst="rect">
            <a:avLst/>
          </a:prstGeom>
          <a:noFill/>
          <a:ln>
            <a:solidFill>
              <a:srgbClr val="FFCC00"/>
            </a:solidFill>
          </a:ln>
        </p:spPr>
        <p:txBody>
          <a:bodyPr wrap="square" rtlCol="0">
            <a:spAutoFit/>
          </a:bodyPr>
          <a:lstStyle/>
          <a:p>
            <a:r>
              <a:rPr lang="de-DE" sz="1200" dirty="0">
                <a:solidFill>
                  <a:schemeClr val="bg1"/>
                </a:solidFill>
              </a:rPr>
              <a:t>DT 10, </a:t>
            </a:r>
          </a:p>
          <a:p>
            <a:r>
              <a:rPr lang="de-DE" sz="1200" dirty="0">
                <a:solidFill>
                  <a:schemeClr val="bg1"/>
                </a:solidFill>
              </a:rPr>
              <a:t>Relevante Suchergebnisse unter Top 3, Technisches SEO: gut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C08DC1A0-1637-45F2-86AB-1657BBFB9765}"/>
              </a:ext>
            </a:extLst>
          </p:cNvPr>
          <p:cNvSpPr txBox="1"/>
          <p:nvPr/>
        </p:nvSpPr>
        <p:spPr>
          <a:xfrm>
            <a:off x="8635407" y="3195146"/>
            <a:ext cx="1393666" cy="1200329"/>
          </a:xfrm>
          <a:prstGeom prst="rect">
            <a:avLst/>
          </a:prstGeom>
          <a:noFill/>
          <a:ln>
            <a:solidFill>
              <a:srgbClr val="FFCC00"/>
            </a:solidFill>
          </a:ln>
        </p:spPr>
        <p:txBody>
          <a:bodyPr wrap="square" rtlCol="0">
            <a:spAutoFit/>
          </a:bodyPr>
          <a:lstStyle/>
          <a:p>
            <a:r>
              <a:rPr lang="de-DE" sz="1200" dirty="0">
                <a:solidFill>
                  <a:schemeClr val="bg1"/>
                </a:solidFill>
              </a:rPr>
              <a:t>DT 9, </a:t>
            </a:r>
          </a:p>
          <a:p>
            <a:r>
              <a:rPr lang="de-DE" sz="1200" dirty="0">
                <a:solidFill>
                  <a:schemeClr val="bg1"/>
                </a:solidFill>
              </a:rPr>
              <a:t>Relevante Suchergebnisse unter Top 5, Technisches SEO: gut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0664839A-CF99-4B53-ABE1-C9C80EDBA79C}"/>
              </a:ext>
            </a:extLst>
          </p:cNvPr>
          <p:cNvSpPr txBox="1"/>
          <p:nvPr/>
        </p:nvSpPr>
        <p:spPr>
          <a:xfrm>
            <a:off x="10176992" y="3195146"/>
            <a:ext cx="1393666" cy="1200329"/>
          </a:xfrm>
          <a:prstGeom prst="rect">
            <a:avLst/>
          </a:prstGeom>
          <a:noFill/>
          <a:ln>
            <a:solidFill>
              <a:srgbClr val="FFCC00"/>
            </a:solidFill>
          </a:ln>
        </p:spPr>
        <p:txBody>
          <a:bodyPr wrap="square" rtlCol="0">
            <a:spAutoFit/>
          </a:bodyPr>
          <a:lstStyle/>
          <a:p>
            <a:r>
              <a:rPr lang="de-DE" sz="1200" dirty="0">
                <a:solidFill>
                  <a:schemeClr val="bg1"/>
                </a:solidFill>
              </a:rPr>
              <a:t>DT 8, </a:t>
            </a:r>
          </a:p>
          <a:p>
            <a:r>
              <a:rPr lang="de-DE" sz="1200" dirty="0">
                <a:solidFill>
                  <a:schemeClr val="bg1"/>
                </a:solidFill>
              </a:rPr>
              <a:t>Relevante Suchergebnisse unter Top 3, Technisches SEO: gut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65E7DFF8-C5CF-4911-AC85-3EA8C940556A}"/>
              </a:ext>
            </a:extLst>
          </p:cNvPr>
          <p:cNvSpPr txBox="1"/>
          <p:nvPr/>
        </p:nvSpPr>
        <p:spPr>
          <a:xfrm>
            <a:off x="8103984" y="5327332"/>
            <a:ext cx="2271472" cy="276999"/>
          </a:xfrm>
          <a:prstGeom prst="rect">
            <a:avLst/>
          </a:prstGeom>
          <a:noFill/>
          <a:ln>
            <a:solidFill>
              <a:srgbClr val="FFCC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200" dirty="0">
                <a:solidFill>
                  <a:schemeClr val="bg1"/>
                </a:solidFill>
              </a:rPr>
              <a:t>WSP Landingpage GA</a:t>
            </a:r>
          </a:p>
        </p:txBody>
      </p:sp>
      <p:sp>
        <p:nvSpPr>
          <p:cNvPr id="14" name="Pfeil nach rechts 14">
            <a:extLst>
              <a:ext uri="{FF2B5EF4-FFF2-40B4-BE49-F238E27FC236}">
                <a16:creationId xmlns:a16="http://schemas.microsoft.com/office/drawing/2014/main" id="{F7AB0021-E71F-4BF4-9AF3-C20691C4F47E}"/>
              </a:ext>
            </a:extLst>
          </p:cNvPr>
          <p:cNvSpPr/>
          <p:nvPr/>
        </p:nvSpPr>
        <p:spPr>
          <a:xfrm rot="16200000">
            <a:off x="10586057" y="5262663"/>
            <a:ext cx="390493" cy="296984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00">
              <a:solidFill>
                <a:schemeClr val="bg1"/>
              </a:solidFill>
            </a:endParaRPr>
          </a:p>
        </p:txBody>
      </p:sp>
      <p:cxnSp>
        <p:nvCxnSpPr>
          <p:cNvPr id="15" name="Gerade Verbindung mit Pfeil 14">
            <a:extLst>
              <a:ext uri="{FF2B5EF4-FFF2-40B4-BE49-F238E27FC236}">
                <a16:creationId xmlns:a16="http://schemas.microsoft.com/office/drawing/2014/main" id="{B6DD0341-CA70-47BC-83E9-0019EE341F44}"/>
              </a:ext>
            </a:extLst>
          </p:cNvPr>
          <p:cNvCxnSpPr>
            <a:cxnSpLocks/>
            <a:stCxn id="10" idx="2"/>
          </p:cNvCxnSpPr>
          <p:nvPr/>
        </p:nvCxnSpPr>
        <p:spPr>
          <a:xfrm>
            <a:off x="7698137" y="4395475"/>
            <a:ext cx="466987" cy="9318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mit Pfeil 15">
            <a:extLst>
              <a:ext uri="{FF2B5EF4-FFF2-40B4-BE49-F238E27FC236}">
                <a16:creationId xmlns:a16="http://schemas.microsoft.com/office/drawing/2014/main" id="{3E5BCF1B-40F6-4485-8674-CE1F895EAEA1}"/>
              </a:ext>
            </a:extLst>
          </p:cNvPr>
          <p:cNvCxnSpPr>
            <a:cxnSpLocks/>
            <a:stCxn id="11" idx="2"/>
            <a:endCxn id="13" idx="0"/>
          </p:cNvCxnSpPr>
          <p:nvPr/>
        </p:nvCxnSpPr>
        <p:spPr>
          <a:xfrm flipH="1">
            <a:off x="9239720" y="4395475"/>
            <a:ext cx="92520" cy="9318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mit Pfeil 16">
            <a:extLst>
              <a:ext uri="{FF2B5EF4-FFF2-40B4-BE49-F238E27FC236}">
                <a16:creationId xmlns:a16="http://schemas.microsoft.com/office/drawing/2014/main" id="{432A7C21-C679-454B-8784-EB7C07C3EF27}"/>
              </a:ext>
            </a:extLst>
          </p:cNvPr>
          <p:cNvCxnSpPr>
            <a:cxnSpLocks/>
            <a:stCxn id="12" idx="2"/>
          </p:cNvCxnSpPr>
          <p:nvPr/>
        </p:nvCxnSpPr>
        <p:spPr>
          <a:xfrm flipH="1">
            <a:off x="10154716" y="4395475"/>
            <a:ext cx="719109" cy="9051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94683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38BE84E-5CCE-4396-A90A-FD59F49AE1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90875" y="1370097"/>
            <a:ext cx="8767763" cy="1629419"/>
          </a:xfrm>
        </p:spPr>
        <p:txBody>
          <a:bodyPr/>
          <a:lstStyle/>
          <a:p>
            <a:pPr algn="ctr"/>
            <a:r>
              <a:rPr lang="de-DE" dirty="0"/>
              <a:t>Machen Sie das WSP mit uns bekannt!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C808420-03DA-4432-A55E-2DFF2BE24D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90875" y="3171397"/>
            <a:ext cx="8767762" cy="599223"/>
          </a:xfrm>
        </p:spPr>
        <p:txBody>
          <a:bodyPr>
            <a:normAutofit fontScale="85000" lnSpcReduction="10000"/>
          </a:bodyPr>
          <a:lstStyle/>
          <a:p>
            <a:pPr algn="ctr"/>
            <a:r>
              <a:rPr lang="de-DE" sz="1800" dirty="0"/>
              <a:t>Und verlinken Sie an relevanten Stellen, um die Sichtbarkeit und den Usernutzen zu erhöhen.</a:t>
            </a:r>
          </a:p>
          <a:p>
            <a:endParaRPr lang="de-DE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6E755A1-0EF4-4551-B071-4372FF7F04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noProof="0"/>
              <a:t>Düsseldorf, </a:t>
            </a:r>
            <a:fld id="{1D1C49CD-1AE9-2A47-A3B8-421F7E22E70A}" type="datetime4">
              <a:rPr lang="de-DE" noProof="0" smtClean="0"/>
              <a:t>8. April 2024</a:t>
            </a:fld>
            <a:endParaRPr lang="de-DE" noProof="0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A610B550-DC47-4783-A2DA-6D01F7B81F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561F3-FADA-DF43-977E-A09A0FDE6BED}" type="slidenum">
              <a:rPr lang="de-DE" noProof="0" smtClean="0"/>
              <a:t>7</a:t>
            </a:fld>
            <a:endParaRPr lang="de-DE" noProof="0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A34CAE29-6927-4240-825D-A066C44359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80057" y="3770620"/>
            <a:ext cx="7098225" cy="1068825"/>
          </a:xfrm>
          <a:prstGeom prst="rect">
            <a:avLst/>
          </a:prstGeom>
        </p:spPr>
      </p:pic>
      <p:sp>
        <p:nvSpPr>
          <p:cNvPr id="8" name="Titel 1">
            <a:extLst>
              <a:ext uri="{FF2B5EF4-FFF2-40B4-BE49-F238E27FC236}">
                <a16:creationId xmlns:a16="http://schemas.microsoft.com/office/drawing/2014/main" id="{C763F751-088A-4353-8D44-C0D7DD06A952}"/>
              </a:ext>
            </a:extLst>
          </p:cNvPr>
          <p:cNvSpPr txBox="1">
            <a:spLocks/>
          </p:cNvSpPr>
          <p:nvPr/>
        </p:nvSpPr>
        <p:spPr>
          <a:xfrm>
            <a:off x="2316956" y="455612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sz="2800" dirty="0">
                <a:solidFill>
                  <a:schemeClr val="bg1"/>
                </a:solidFill>
              </a:rPr>
              <a:t>Wir unterstützen Sie gerne!</a:t>
            </a:r>
          </a:p>
        </p:txBody>
      </p:sp>
      <p:pic>
        <p:nvPicPr>
          <p:cNvPr id="9" name="Picture Placeholder 8" descr="Luftaufnahme des „Mannesmann-Hochhauses“ in Düsseldorf mit dem Rhein, den Rheinwiesen und der Oberkassler Brücke im Hintergrund">
            <a:extLst>
              <a:ext uri="{FF2B5EF4-FFF2-40B4-BE49-F238E27FC236}">
                <a16:creationId xmlns:a16="http://schemas.microsoft.com/office/drawing/2014/main" id="{97393E3B-E64E-4DD8-BDA5-75E657C5E347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/>
          <a:srcRect l="199" r="199"/>
          <a:stretch/>
        </p:blipFill>
        <p:spPr>
          <a:xfrm>
            <a:off x="0" y="965771"/>
            <a:ext cx="2835275" cy="5898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34753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0248A3-7B52-2645-9CD7-AB21BC9633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Vielen Dank!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EA1F87-AE38-C244-95A0-EB0F10118C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b="1" dirty="0"/>
              <a:t>Ansprechpartner:</a:t>
            </a:r>
          </a:p>
          <a:p>
            <a:pPr marL="0" indent="0">
              <a:buNone/>
            </a:pPr>
            <a:r>
              <a:rPr lang="de-DE" dirty="0"/>
              <a:t>d-NRW AöR</a:t>
            </a:r>
            <a:br>
              <a:rPr lang="de-DE" dirty="0"/>
            </a:br>
            <a:r>
              <a:rPr lang="de-DE" dirty="0"/>
              <a:t>E-Mail:	</a:t>
            </a:r>
            <a:r>
              <a:rPr lang="de-DE" dirty="0">
                <a:hlinkClick r:id="rId2"/>
              </a:rPr>
              <a:t>wsp-support@digitales.nrw.de</a:t>
            </a: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sz="1200" dirty="0">
                <a:solidFill>
                  <a:schemeClr val="tx2"/>
                </a:solidFill>
              </a:rPr>
              <a:t>Bildmaterial: panthermedia.net – </a:t>
            </a:r>
            <a:r>
              <a:rPr lang="de-DE" sz="1200" dirty="0" err="1">
                <a:solidFill>
                  <a:schemeClr val="tx2"/>
                </a:solidFill>
              </a:rPr>
              <a:t>Dmitriy</a:t>
            </a:r>
            <a:r>
              <a:rPr lang="de-DE" sz="1200" dirty="0">
                <a:solidFill>
                  <a:schemeClr val="tx2"/>
                </a:solidFill>
              </a:rPr>
              <a:t> </a:t>
            </a:r>
            <a:r>
              <a:rPr lang="de-DE" sz="1200" dirty="0" err="1">
                <a:solidFill>
                  <a:schemeClr val="tx2"/>
                </a:solidFill>
              </a:rPr>
              <a:t>Shironosov</a:t>
            </a:r>
            <a:r>
              <a:rPr lang="de-DE" sz="1200" dirty="0">
                <a:solidFill>
                  <a:schemeClr val="tx2"/>
                </a:solidFill>
              </a:rPr>
              <a:t>, Jens </a:t>
            </a:r>
            <a:r>
              <a:rPr lang="de-DE" sz="1200" dirty="0" err="1">
                <a:solidFill>
                  <a:schemeClr val="tx2"/>
                </a:solidFill>
              </a:rPr>
              <a:t>Ickler</a:t>
            </a:r>
            <a:r>
              <a:rPr lang="de-DE" sz="1200" dirty="0">
                <a:solidFill>
                  <a:schemeClr val="tx2"/>
                </a:solidFill>
              </a:rPr>
              <a:t>, </a:t>
            </a:r>
            <a:r>
              <a:rPr lang="de-DE" sz="1200" dirty="0" err="1">
                <a:solidFill>
                  <a:schemeClr val="tx2"/>
                </a:solidFill>
              </a:rPr>
              <a:t>Sommai</a:t>
            </a:r>
            <a:r>
              <a:rPr lang="de-DE" sz="1200" dirty="0">
                <a:solidFill>
                  <a:schemeClr val="tx2"/>
                </a:solidFill>
              </a:rPr>
              <a:t> </a:t>
            </a:r>
            <a:r>
              <a:rPr lang="de-DE" sz="1200" dirty="0" err="1">
                <a:solidFill>
                  <a:schemeClr val="tx2"/>
                </a:solidFill>
              </a:rPr>
              <a:t>Larkiit</a:t>
            </a:r>
            <a:r>
              <a:rPr lang="de-DE" sz="1200" dirty="0">
                <a:solidFill>
                  <a:schemeClr val="tx2"/>
                </a:solidFill>
              </a:rPr>
              <a:t>, </a:t>
            </a:r>
            <a:r>
              <a:rPr lang="de-DE" sz="1200" dirty="0" err="1">
                <a:solidFill>
                  <a:schemeClr val="tx2"/>
                </a:solidFill>
              </a:rPr>
              <a:t>Razihusin</a:t>
            </a:r>
            <a:r>
              <a:rPr lang="de-DE" sz="1200" dirty="0">
                <a:solidFill>
                  <a:schemeClr val="tx2"/>
                </a:solidFill>
              </a:rPr>
              <a:t> sowie Land NRW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  <a:tabLst>
                <a:tab pos="798513" algn="l"/>
              </a:tabLst>
            </a:pPr>
            <a:endParaRPr lang="de-DE" dirty="0"/>
          </a:p>
          <a:p>
            <a:pPr marL="0" indent="0">
              <a:buNone/>
              <a:tabLst>
                <a:tab pos="798513" algn="l"/>
              </a:tabLst>
            </a:pPr>
            <a:endParaRPr lang="de-DE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A3FD1E-9F2F-A44D-ABF6-6E8F41B757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561F3-FADA-DF43-977E-A09A0FDE6BED}" type="slidenum">
              <a:rPr lang="de-DE" noProof="0" smtClean="0"/>
              <a:t>8</a:t>
            </a:fld>
            <a:endParaRPr lang="de-DE" noProof="0"/>
          </a:p>
        </p:txBody>
      </p:sp>
      <p:pic>
        <p:nvPicPr>
          <p:cNvPr id="8" name="Picture Placeholder 7" descr="Mikrofon mit einer unscharfen Menschenmenge im Hintergrund (wahrscheinlich ein Hörsaal oder ein großer Raum)">
            <a:extLst>
              <a:ext uri="{FF2B5EF4-FFF2-40B4-BE49-F238E27FC236}">
                <a16:creationId xmlns:a16="http://schemas.microsoft.com/office/drawing/2014/main" id="{54E12EE7-D5CD-6E4A-A8DD-D508E14D06DE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/>
          <a:srcRect l="89" r="89"/>
          <a:stretch/>
        </p:blipFill>
        <p:spPr>
          <a:xfrm>
            <a:off x="0" y="1044574"/>
            <a:ext cx="2838451" cy="5813425"/>
          </a:xfr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78" y="148167"/>
            <a:ext cx="2671689" cy="794827"/>
          </a:xfrm>
          <a:prstGeom prst="rect">
            <a:avLst/>
          </a:prstGeom>
        </p:spPr>
      </p:pic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E0040AA5-CEAB-3B4B-9492-EFB0DEB11D22}"/>
              </a:ext>
            </a:extLst>
          </p:cNvPr>
          <p:cNvSpPr txBox="1">
            <a:spLocks/>
          </p:cNvSpPr>
          <p:nvPr/>
        </p:nvSpPr>
        <p:spPr>
          <a:xfrm>
            <a:off x="2884867" y="6364960"/>
            <a:ext cx="2840036" cy="230490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DE"/>
            </a:defPPr>
            <a:lvl1pPr marL="0" algn="l" defTabSz="914400" rtl="0" eaLnBrk="1" latinLnBrk="0" hangingPunct="1">
              <a:defRPr sz="1050" b="0" i="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/>
              <a:t> </a:t>
            </a:r>
            <a:fld id="{4BF98952-80E5-2D4F-8718-9B8E6606D801}" type="datetime4">
              <a:rPr lang="de-DE" smtClean="0"/>
              <a:pPr/>
              <a:t>8. April 2024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32729685"/>
      </p:ext>
    </p:extLst>
  </p:cSld>
  <p:clrMapOvr>
    <a:masterClrMapping/>
  </p:clrMapOvr>
</p:sld>
</file>

<file path=ppt/theme/theme1.xml><?xml version="1.0" encoding="utf-8"?>
<a:theme xmlns:a="http://schemas.openxmlformats.org/drawingml/2006/main" name="MWIDE Theme">
  <a:themeElements>
    <a:clrScheme name="NRW Farben">
      <a:dk1>
        <a:srgbClr val="FFFFFF"/>
      </a:dk1>
      <a:lt1>
        <a:srgbClr val="000000"/>
      </a:lt1>
      <a:dk2>
        <a:srgbClr val="ACACAC"/>
      </a:dk2>
      <a:lt2>
        <a:srgbClr val="009036"/>
      </a:lt2>
      <a:accent1>
        <a:srgbClr val="E2001A"/>
      </a:accent1>
      <a:accent2>
        <a:srgbClr val="003064"/>
      </a:accent2>
      <a:accent3>
        <a:srgbClr val="009EE0"/>
      </a:accent3>
      <a:accent4>
        <a:srgbClr val="B1C800"/>
      </a:accent4>
      <a:accent5>
        <a:srgbClr val="F29300"/>
      </a:accent5>
      <a:accent6>
        <a:srgbClr val="E75112"/>
      </a:accent6>
      <a:hlink>
        <a:srgbClr val="009EE0"/>
      </a:hlink>
      <a:folHlink>
        <a:srgbClr val="003064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571</Words>
  <Application>Microsoft Office PowerPoint</Application>
  <PresentationFormat>Breitbild</PresentationFormat>
  <Paragraphs>102</Paragraphs>
  <Slides>8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3" baseType="lpstr">
      <vt:lpstr>Arial</vt:lpstr>
      <vt:lpstr>Calibri</vt:lpstr>
      <vt:lpstr>Söhne</vt:lpstr>
      <vt:lpstr>Wingdings</vt:lpstr>
      <vt:lpstr>MWIDE Theme</vt:lpstr>
      <vt:lpstr>Herzlich Willkommen zum Thema SEO/SEA </vt:lpstr>
      <vt:lpstr>Was ist SEO bzw. SEA?</vt:lpstr>
      <vt:lpstr>SEA</vt:lpstr>
      <vt:lpstr>Wie funktioniert Google?</vt:lpstr>
      <vt:lpstr>SEO Kriterien</vt:lpstr>
      <vt:lpstr>Backlinks</vt:lpstr>
      <vt:lpstr>Machen Sie das WSP mit uns bekannt!</vt:lpstr>
      <vt:lpstr>Vielen Dank!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Yves Luther</dc:creator>
  <cp:lastModifiedBy>Koppert, Alina (d-NRW)</cp:lastModifiedBy>
  <cp:revision>91</cp:revision>
  <dcterms:created xsi:type="dcterms:W3CDTF">2022-03-11T11:44:23Z</dcterms:created>
  <dcterms:modified xsi:type="dcterms:W3CDTF">2024-04-08T12:06:16Z</dcterms:modified>
</cp:coreProperties>
</file>